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45"/>
  </p:notesMasterIdLst>
  <p:sldIdLst>
    <p:sldId id="265" r:id="rId5"/>
    <p:sldId id="257" r:id="rId6"/>
    <p:sldId id="297" r:id="rId7"/>
    <p:sldId id="258" r:id="rId8"/>
    <p:sldId id="259" r:id="rId9"/>
    <p:sldId id="260" r:id="rId10"/>
    <p:sldId id="261" r:id="rId11"/>
    <p:sldId id="262" r:id="rId12"/>
    <p:sldId id="263" r:id="rId13"/>
    <p:sldId id="264" r:id="rId14"/>
    <p:sldId id="267" r:id="rId15"/>
    <p:sldId id="268" r:id="rId16"/>
    <p:sldId id="269" r:id="rId17"/>
    <p:sldId id="270" r:id="rId18"/>
    <p:sldId id="271" r:id="rId19"/>
    <p:sldId id="272" r:id="rId20"/>
    <p:sldId id="273" r:id="rId21"/>
    <p:sldId id="274" r:id="rId22"/>
    <p:sldId id="275" r:id="rId23"/>
    <p:sldId id="276" r:id="rId24"/>
    <p:sldId id="277" r:id="rId25"/>
    <p:sldId id="282" r:id="rId26"/>
    <p:sldId id="279" r:id="rId27"/>
    <p:sldId id="278" r:id="rId28"/>
    <p:sldId id="280" r:id="rId29"/>
    <p:sldId id="281" r:id="rId30"/>
    <p:sldId id="283" r:id="rId31"/>
    <p:sldId id="284" r:id="rId32"/>
    <p:sldId id="285" r:id="rId33"/>
    <p:sldId id="286" r:id="rId34"/>
    <p:sldId id="287" r:id="rId35"/>
    <p:sldId id="288" r:id="rId36"/>
    <p:sldId id="289" r:id="rId37"/>
    <p:sldId id="290" r:id="rId38"/>
    <p:sldId id="291" r:id="rId39"/>
    <p:sldId id="292" r:id="rId40"/>
    <p:sldId id="293" r:id="rId41"/>
    <p:sldId id="294" r:id="rId42"/>
    <p:sldId id="295" r:id="rId43"/>
    <p:sldId id="296" r:id="rId44"/>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9703" autoAdjust="0"/>
  </p:normalViewPr>
  <p:slideViewPr>
    <p:cSldViewPr>
      <p:cViewPr varScale="1">
        <p:scale>
          <a:sx n="66" d="100"/>
          <a:sy n="66" d="100"/>
        </p:scale>
        <p:origin x="1506" y="6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slide" Target="slides/slide37.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theme" Target="theme/theme1.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6C1A61A-5D09-43CE-B759-3FC48221B5AB}" type="datetimeFigureOut">
              <a:rPr lang="nl-NL" smtClean="0"/>
              <a:pPr/>
              <a:t>12-2-2019</a:t>
            </a:fld>
            <a:endParaRPr lang="nl-NL"/>
          </a:p>
        </p:txBody>
      </p:sp>
      <p:sp>
        <p:nvSpPr>
          <p:cNvPr id="4" name="Tijdelijke aanduiding voor dia-afbeelding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86F5A9D-990E-4495-B63C-83399B3B0769}" type="slidenum">
              <a:rPr lang="nl-NL" smtClean="0"/>
              <a:pPr/>
              <a:t>‹nr.›</a:t>
            </a:fld>
            <a:endParaRPr lang="nl-NL"/>
          </a:p>
        </p:txBody>
      </p:sp>
    </p:spTree>
    <p:extLst>
      <p:ext uri="{BB962C8B-B14F-4D97-AF65-F5344CB8AC3E}">
        <p14:creationId xmlns:p14="http://schemas.microsoft.com/office/powerpoint/2010/main" val="19862253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dirty="0"/>
              <a:t>Eerste week met IF </a:t>
            </a:r>
            <a:r>
              <a:rPr lang="nl-NL" dirty="0" err="1"/>
              <a:t>hs</a:t>
            </a:r>
            <a:r>
              <a:rPr lang="nl-NL" dirty="0"/>
              <a:t> 1 </a:t>
            </a:r>
          </a:p>
        </p:txBody>
      </p:sp>
      <p:sp>
        <p:nvSpPr>
          <p:cNvPr id="4" name="Tijdelijke aanduiding voor dianummer 3"/>
          <p:cNvSpPr>
            <a:spLocks noGrp="1"/>
          </p:cNvSpPr>
          <p:nvPr>
            <p:ph type="sldNum" sz="quarter" idx="10"/>
          </p:nvPr>
        </p:nvSpPr>
        <p:spPr/>
        <p:txBody>
          <a:bodyPr/>
          <a:lstStyle/>
          <a:p>
            <a:fld id="{A86F5A9D-990E-4495-B63C-83399B3B0769}" type="slidenum">
              <a:rPr lang="nl-NL" smtClean="0"/>
              <a:pPr/>
              <a:t>1</a:t>
            </a:fld>
            <a:endParaRPr lang="nl-NL"/>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jdelijke aanduiding voor dia-afbeelding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Tijdelijke aanduiding voor notiti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nl-NL" dirty="0"/>
          </a:p>
        </p:txBody>
      </p:sp>
      <p:sp>
        <p:nvSpPr>
          <p:cNvPr id="22532" name="Tijdelijke aanduiding voor dianumm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Lucida Sans Unicode" pitchFamily="34" charset="0"/>
              </a:defRPr>
            </a:lvl1pPr>
            <a:lvl2pPr marL="742950" indent="-285750">
              <a:defRPr>
                <a:solidFill>
                  <a:schemeClr val="tx1"/>
                </a:solidFill>
                <a:latin typeface="Lucida Sans Unicode" pitchFamily="34" charset="0"/>
              </a:defRPr>
            </a:lvl2pPr>
            <a:lvl3pPr marL="1143000" indent="-228600">
              <a:defRPr>
                <a:solidFill>
                  <a:schemeClr val="tx1"/>
                </a:solidFill>
                <a:latin typeface="Lucida Sans Unicode" pitchFamily="34" charset="0"/>
              </a:defRPr>
            </a:lvl3pPr>
            <a:lvl4pPr marL="1600200" indent="-228600">
              <a:defRPr>
                <a:solidFill>
                  <a:schemeClr val="tx1"/>
                </a:solidFill>
                <a:latin typeface="Lucida Sans Unicode" pitchFamily="34" charset="0"/>
              </a:defRPr>
            </a:lvl4pPr>
            <a:lvl5pPr marL="2057400" indent="-228600">
              <a:defRPr>
                <a:solidFill>
                  <a:schemeClr val="tx1"/>
                </a:solidFill>
                <a:latin typeface="Lucida Sans Unicode" pitchFamily="34" charset="0"/>
              </a:defRPr>
            </a:lvl5pPr>
            <a:lvl6pPr marL="2514600" indent="-228600" fontAlgn="base">
              <a:spcBef>
                <a:spcPct val="0"/>
              </a:spcBef>
              <a:spcAft>
                <a:spcPct val="0"/>
              </a:spcAft>
              <a:defRPr>
                <a:solidFill>
                  <a:schemeClr val="tx1"/>
                </a:solidFill>
                <a:latin typeface="Lucida Sans Unicode" pitchFamily="34" charset="0"/>
              </a:defRPr>
            </a:lvl6pPr>
            <a:lvl7pPr marL="2971800" indent="-228600" fontAlgn="base">
              <a:spcBef>
                <a:spcPct val="0"/>
              </a:spcBef>
              <a:spcAft>
                <a:spcPct val="0"/>
              </a:spcAft>
              <a:defRPr>
                <a:solidFill>
                  <a:schemeClr val="tx1"/>
                </a:solidFill>
                <a:latin typeface="Lucida Sans Unicode" pitchFamily="34" charset="0"/>
              </a:defRPr>
            </a:lvl7pPr>
            <a:lvl8pPr marL="3429000" indent="-228600" fontAlgn="base">
              <a:spcBef>
                <a:spcPct val="0"/>
              </a:spcBef>
              <a:spcAft>
                <a:spcPct val="0"/>
              </a:spcAft>
              <a:defRPr>
                <a:solidFill>
                  <a:schemeClr val="tx1"/>
                </a:solidFill>
                <a:latin typeface="Lucida Sans Unicode" pitchFamily="34" charset="0"/>
              </a:defRPr>
            </a:lvl8pPr>
            <a:lvl9pPr marL="3886200" indent="-228600" fontAlgn="base">
              <a:spcBef>
                <a:spcPct val="0"/>
              </a:spcBef>
              <a:spcAft>
                <a:spcPct val="0"/>
              </a:spcAft>
              <a:defRPr>
                <a:solidFill>
                  <a:schemeClr val="tx1"/>
                </a:solidFill>
                <a:latin typeface="Lucida Sans Unicode" pitchFamily="34" charset="0"/>
              </a:defRPr>
            </a:lvl9pPr>
          </a:lstStyle>
          <a:p>
            <a:pPr fontAlgn="base">
              <a:spcBef>
                <a:spcPct val="0"/>
              </a:spcBef>
              <a:spcAft>
                <a:spcPct val="0"/>
              </a:spcAft>
            </a:pPr>
            <a:fld id="{87AFDC93-CC17-461D-A9E0-EC4DE2E7C26B}" type="slidenum">
              <a:rPr lang="nl-NL">
                <a:latin typeface="Calibri" pitchFamily="34" charset="0"/>
              </a:rPr>
              <a:pPr fontAlgn="base">
                <a:spcBef>
                  <a:spcPct val="0"/>
                </a:spcBef>
                <a:spcAft>
                  <a:spcPct val="0"/>
                </a:spcAft>
              </a:pPr>
              <a:t>11</a:t>
            </a:fld>
            <a:endParaRPr lang="nl-NL">
              <a:latin typeface="Calibri"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jdelijke aanduiding voor dia-afbeelding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Tijdelijke aanduiding voor notiti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en-US" dirty="0" err="1"/>
              <a:t>Dispers</a:t>
            </a:r>
            <a:r>
              <a:rPr lang="en-US" dirty="0"/>
              <a:t>: </a:t>
            </a:r>
            <a:r>
              <a:rPr lang="en-US" dirty="0" err="1"/>
              <a:t>Onder</a:t>
            </a:r>
            <a:r>
              <a:rPr lang="en-US" dirty="0"/>
              <a:t> </a:t>
            </a:r>
            <a:r>
              <a:rPr lang="en-US" dirty="0" err="1"/>
              <a:t>goed</a:t>
            </a:r>
            <a:r>
              <a:rPr lang="en-US" dirty="0"/>
              <a:t> </a:t>
            </a:r>
            <a:r>
              <a:rPr lang="en-US" dirty="0" err="1"/>
              <a:t>roeren</a:t>
            </a:r>
            <a:r>
              <a:rPr lang="en-US" dirty="0"/>
              <a:t> in </a:t>
            </a:r>
            <a:r>
              <a:rPr lang="en-US" dirty="0" err="1"/>
              <a:t>een</a:t>
            </a:r>
            <a:r>
              <a:rPr lang="en-US" dirty="0"/>
              <a:t> </a:t>
            </a:r>
            <a:r>
              <a:rPr lang="en-US" dirty="0" err="1"/>
              <a:t>glas</a:t>
            </a:r>
            <a:r>
              <a:rPr lang="en-US" dirty="0"/>
              <a:t> water </a:t>
            </a:r>
            <a:r>
              <a:rPr lang="en-US" dirty="0" err="1"/>
              <a:t>uiteen</a:t>
            </a:r>
            <a:r>
              <a:rPr lang="en-US" dirty="0"/>
              <a:t> </a:t>
            </a:r>
            <a:r>
              <a:rPr lang="en-US" dirty="0" err="1"/>
              <a:t>laten</a:t>
            </a:r>
            <a:r>
              <a:rPr lang="en-US" dirty="0"/>
              <a:t> </a:t>
            </a:r>
            <a:r>
              <a:rPr lang="en-US" dirty="0" err="1"/>
              <a:t>vallen</a:t>
            </a:r>
            <a:r>
              <a:rPr lang="en-US" dirty="0"/>
              <a:t> of tablet </a:t>
            </a:r>
            <a:r>
              <a:rPr lang="en-US" dirty="0" err="1"/>
              <a:t>geheel</a:t>
            </a:r>
            <a:r>
              <a:rPr lang="en-US" dirty="0"/>
              <a:t> </a:t>
            </a:r>
            <a:r>
              <a:rPr lang="en-US" dirty="0" err="1"/>
              <a:t>innemen</a:t>
            </a:r>
            <a:r>
              <a:rPr lang="en-US" dirty="0"/>
              <a:t> met </a:t>
            </a:r>
            <a:r>
              <a:rPr lang="en-US" dirty="0" err="1"/>
              <a:t>een</a:t>
            </a:r>
            <a:r>
              <a:rPr lang="en-US" dirty="0"/>
              <a:t> </a:t>
            </a:r>
            <a:r>
              <a:rPr lang="en-US" dirty="0" err="1"/>
              <a:t>glas</a:t>
            </a:r>
            <a:r>
              <a:rPr lang="en-US" dirty="0"/>
              <a:t> water</a:t>
            </a:r>
          </a:p>
          <a:p>
            <a:pPr>
              <a:spcBef>
                <a:spcPct val="0"/>
              </a:spcBef>
            </a:pPr>
            <a:r>
              <a:rPr lang="en-US" dirty="0" err="1"/>
              <a:t>Zuigtablet</a:t>
            </a:r>
            <a:r>
              <a:rPr lang="en-US" dirty="0"/>
              <a:t>: </a:t>
            </a:r>
            <a:r>
              <a:rPr lang="en-US" dirty="0" err="1"/>
              <a:t>lokale</a:t>
            </a:r>
            <a:r>
              <a:rPr lang="en-US" dirty="0"/>
              <a:t> </a:t>
            </a:r>
            <a:r>
              <a:rPr lang="en-US" dirty="0" err="1"/>
              <a:t>werking</a:t>
            </a:r>
            <a:r>
              <a:rPr lang="en-US" dirty="0">
                <a:sym typeface="Wingdings" pitchFamily="2" charset="2"/>
              </a:rPr>
              <a:t> </a:t>
            </a:r>
            <a:r>
              <a:rPr lang="en-US" dirty="0" err="1">
                <a:sym typeface="Wingdings" pitchFamily="2" charset="2"/>
              </a:rPr>
              <a:t>aandoeningen</a:t>
            </a:r>
            <a:r>
              <a:rPr lang="en-US" dirty="0">
                <a:sym typeface="Wingdings" pitchFamily="2" charset="2"/>
              </a:rPr>
              <a:t> </a:t>
            </a:r>
            <a:r>
              <a:rPr lang="en-US" dirty="0" err="1">
                <a:sym typeface="Wingdings" pitchFamily="2" charset="2"/>
              </a:rPr>
              <a:t>mond</a:t>
            </a:r>
            <a:r>
              <a:rPr lang="en-US" dirty="0">
                <a:sym typeface="Wingdings" pitchFamily="2" charset="2"/>
              </a:rPr>
              <a:t>-en </a:t>
            </a:r>
            <a:r>
              <a:rPr lang="en-US" dirty="0" err="1">
                <a:sym typeface="Wingdings" pitchFamily="2" charset="2"/>
              </a:rPr>
              <a:t>keelholte</a:t>
            </a:r>
            <a:endParaRPr lang="en-US" dirty="0">
              <a:sym typeface="Wingdings" pitchFamily="2" charset="2"/>
            </a:endParaRPr>
          </a:p>
          <a:p>
            <a:pPr>
              <a:spcBef>
                <a:spcPct val="0"/>
              </a:spcBef>
            </a:pPr>
            <a:r>
              <a:rPr lang="en-US" dirty="0" err="1">
                <a:sym typeface="Wingdings" pitchFamily="2" charset="2"/>
              </a:rPr>
              <a:t>Smelttablet</a:t>
            </a:r>
            <a:r>
              <a:rPr lang="en-US" dirty="0">
                <a:sym typeface="Wingdings" pitchFamily="2" charset="2"/>
              </a:rPr>
              <a:t>: </a:t>
            </a:r>
            <a:r>
              <a:rPr lang="en-US" dirty="0" err="1">
                <a:sym typeface="Wingdings" pitchFamily="2" charset="2"/>
              </a:rPr>
              <a:t>geneesmiddel</a:t>
            </a:r>
            <a:r>
              <a:rPr lang="en-US" dirty="0">
                <a:sym typeface="Wingdings" pitchFamily="2" charset="2"/>
              </a:rPr>
              <a:t> </a:t>
            </a:r>
            <a:r>
              <a:rPr lang="en-US" dirty="0" err="1">
                <a:sym typeface="Wingdings" pitchFamily="2" charset="2"/>
              </a:rPr>
              <a:t>wordt</a:t>
            </a:r>
            <a:r>
              <a:rPr lang="en-US" dirty="0">
                <a:sym typeface="Wingdings" pitchFamily="2" charset="2"/>
              </a:rPr>
              <a:t> door het </a:t>
            </a:r>
            <a:r>
              <a:rPr lang="en-US" dirty="0" err="1">
                <a:sym typeface="Wingdings" pitchFamily="2" charset="2"/>
              </a:rPr>
              <a:t>mondslijmvlies</a:t>
            </a:r>
            <a:r>
              <a:rPr lang="en-US" dirty="0">
                <a:sym typeface="Wingdings" pitchFamily="2" charset="2"/>
              </a:rPr>
              <a:t> </a:t>
            </a:r>
            <a:r>
              <a:rPr lang="en-US" dirty="0" err="1">
                <a:sym typeface="Wingdings" pitchFamily="2" charset="2"/>
              </a:rPr>
              <a:t>opgenomen</a:t>
            </a:r>
            <a:r>
              <a:rPr lang="en-US" dirty="0">
                <a:sym typeface="Wingdings" pitchFamily="2" charset="2"/>
              </a:rPr>
              <a:t> in het </a:t>
            </a:r>
            <a:r>
              <a:rPr lang="en-US" dirty="0" err="1">
                <a:sym typeface="Wingdings" pitchFamily="2" charset="2"/>
              </a:rPr>
              <a:t>bloedsystemische</a:t>
            </a:r>
            <a:r>
              <a:rPr lang="en-US" dirty="0">
                <a:sym typeface="Wingdings" pitchFamily="2" charset="2"/>
              </a:rPr>
              <a:t> </a:t>
            </a:r>
            <a:r>
              <a:rPr lang="en-US" dirty="0" err="1">
                <a:sym typeface="Wingdings" pitchFamily="2" charset="2"/>
              </a:rPr>
              <a:t>werking</a:t>
            </a:r>
            <a:endParaRPr lang="en-US" dirty="0">
              <a:sym typeface="Wingdings" pitchFamily="2" charset="2"/>
            </a:endParaRPr>
          </a:p>
          <a:p>
            <a:pPr>
              <a:spcBef>
                <a:spcPct val="0"/>
              </a:spcBef>
            </a:pPr>
            <a:endParaRPr lang="en-US" dirty="0">
              <a:sym typeface="Wingdings" pitchFamily="2" charset="2"/>
            </a:endParaRPr>
          </a:p>
          <a:p>
            <a:pPr>
              <a:spcBef>
                <a:spcPct val="0"/>
              </a:spcBef>
            </a:pPr>
            <a:endParaRPr lang="nl-NL" dirty="0"/>
          </a:p>
        </p:txBody>
      </p:sp>
      <p:sp>
        <p:nvSpPr>
          <p:cNvPr id="23556" name="Tijdelijke aanduiding voor dianumm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Lucida Sans Unicode" pitchFamily="34" charset="0"/>
              </a:defRPr>
            </a:lvl1pPr>
            <a:lvl2pPr marL="742950" indent="-285750">
              <a:defRPr>
                <a:solidFill>
                  <a:schemeClr val="tx1"/>
                </a:solidFill>
                <a:latin typeface="Lucida Sans Unicode" pitchFamily="34" charset="0"/>
              </a:defRPr>
            </a:lvl2pPr>
            <a:lvl3pPr marL="1143000" indent="-228600">
              <a:defRPr>
                <a:solidFill>
                  <a:schemeClr val="tx1"/>
                </a:solidFill>
                <a:latin typeface="Lucida Sans Unicode" pitchFamily="34" charset="0"/>
              </a:defRPr>
            </a:lvl3pPr>
            <a:lvl4pPr marL="1600200" indent="-228600">
              <a:defRPr>
                <a:solidFill>
                  <a:schemeClr val="tx1"/>
                </a:solidFill>
                <a:latin typeface="Lucida Sans Unicode" pitchFamily="34" charset="0"/>
              </a:defRPr>
            </a:lvl4pPr>
            <a:lvl5pPr marL="2057400" indent="-228600">
              <a:defRPr>
                <a:solidFill>
                  <a:schemeClr val="tx1"/>
                </a:solidFill>
                <a:latin typeface="Lucida Sans Unicode" pitchFamily="34" charset="0"/>
              </a:defRPr>
            </a:lvl5pPr>
            <a:lvl6pPr marL="2514600" indent="-228600" fontAlgn="base">
              <a:spcBef>
                <a:spcPct val="0"/>
              </a:spcBef>
              <a:spcAft>
                <a:spcPct val="0"/>
              </a:spcAft>
              <a:defRPr>
                <a:solidFill>
                  <a:schemeClr val="tx1"/>
                </a:solidFill>
                <a:latin typeface="Lucida Sans Unicode" pitchFamily="34" charset="0"/>
              </a:defRPr>
            </a:lvl6pPr>
            <a:lvl7pPr marL="2971800" indent="-228600" fontAlgn="base">
              <a:spcBef>
                <a:spcPct val="0"/>
              </a:spcBef>
              <a:spcAft>
                <a:spcPct val="0"/>
              </a:spcAft>
              <a:defRPr>
                <a:solidFill>
                  <a:schemeClr val="tx1"/>
                </a:solidFill>
                <a:latin typeface="Lucida Sans Unicode" pitchFamily="34" charset="0"/>
              </a:defRPr>
            </a:lvl7pPr>
            <a:lvl8pPr marL="3429000" indent="-228600" fontAlgn="base">
              <a:spcBef>
                <a:spcPct val="0"/>
              </a:spcBef>
              <a:spcAft>
                <a:spcPct val="0"/>
              </a:spcAft>
              <a:defRPr>
                <a:solidFill>
                  <a:schemeClr val="tx1"/>
                </a:solidFill>
                <a:latin typeface="Lucida Sans Unicode" pitchFamily="34" charset="0"/>
              </a:defRPr>
            </a:lvl8pPr>
            <a:lvl9pPr marL="3886200" indent="-228600" fontAlgn="base">
              <a:spcBef>
                <a:spcPct val="0"/>
              </a:spcBef>
              <a:spcAft>
                <a:spcPct val="0"/>
              </a:spcAft>
              <a:defRPr>
                <a:solidFill>
                  <a:schemeClr val="tx1"/>
                </a:solidFill>
                <a:latin typeface="Lucida Sans Unicode" pitchFamily="34" charset="0"/>
              </a:defRPr>
            </a:lvl9pPr>
          </a:lstStyle>
          <a:p>
            <a:pPr fontAlgn="base">
              <a:spcBef>
                <a:spcPct val="0"/>
              </a:spcBef>
              <a:spcAft>
                <a:spcPct val="0"/>
              </a:spcAft>
            </a:pPr>
            <a:fld id="{41A4D698-D847-4C14-A7CA-BC0397D81D8A}" type="slidenum">
              <a:rPr lang="nl-NL">
                <a:latin typeface="Calibri" pitchFamily="34" charset="0"/>
              </a:rPr>
              <a:pPr fontAlgn="base">
                <a:spcBef>
                  <a:spcPct val="0"/>
                </a:spcBef>
                <a:spcAft>
                  <a:spcPct val="0"/>
                </a:spcAft>
              </a:pPr>
              <a:t>12</a:t>
            </a:fld>
            <a:endParaRPr lang="nl-NL">
              <a:latin typeface="Calibri"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jdelijke aanduiding voor dia-afbeelding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9" name="Tijdelijke aanduiding voor notiti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en-US"/>
              <a:t>Kauwtablet: valt niet in water uiteen</a:t>
            </a:r>
          </a:p>
          <a:p>
            <a:pPr>
              <a:spcBef>
                <a:spcPct val="0"/>
              </a:spcBef>
            </a:pPr>
            <a:r>
              <a:rPr lang="en-US"/>
              <a:t>Maagsapresistent: Het maagsap dringt niet door die laag heen, waardoor deze in zijn geheel in de darmen terechtkomen.</a:t>
            </a:r>
          </a:p>
          <a:p>
            <a:pPr>
              <a:spcBef>
                <a:spcPct val="0"/>
              </a:spcBef>
            </a:pPr>
            <a:r>
              <a:rPr lang="en-US"/>
              <a:t>Waarom belangrijk heel doorslikken?</a:t>
            </a:r>
          </a:p>
          <a:p>
            <a:pPr>
              <a:spcBef>
                <a:spcPct val="0"/>
              </a:spcBef>
            </a:pPr>
            <a:r>
              <a:rPr lang="en-US"/>
              <a:t>- Dragees: Voorzien van verschillende laagjes van een of andere stof. Bv laagjes suiker (betere smaak), laagjes kleurstoffen (fraaier uiterlijk)</a:t>
            </a:r>
          </a:p>
          <a:p>
            <a:pPr>
              <a:spcBef>
                <a:spcPct val="0"/>
              </a:spcBef>
            </a:pPr>
            <a:r>
              <a:rPr lang="en-US"/>
              <a:t>- Vertraagde afgifte: Minder vaak innemen, voordeel patient. Soms minder bijwerkingen door gelijkmatige opname in het bloed</a:t>
            </a:r>
            <a:endParaRPr lang="nl-NL"/>
          </a:p>
        </p:txBody>
      </p:sp>
      <p:sp>
        <p:nvSpPr>
          <p:cNvPr id="24580" name="Tijdelijke aanduiding voor dianumm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Lucida Sans Unicode" pitchFamily="34" charset="0"/>
              </a:defRPr>
            </a:lvl1pPr>
            <a:lvl2pPr marL="742950" indent="-285750">
              <a:defRPr>
                <a:solidFill>
                  <a:schemeClr val="tx1"/>
                </a:solidFill>
                <a:latin typeface="Lucida Sans Unicode" pitchFamily="34" charset="0"/>
              </a:defRPr>
            </a:lvl2pPr>
            <a:lvl3pPr marL="1143000" indent="-228600">
              <a:defRPr>
                <a:solidFill>
                  <a:schemeClr val="tx1"/>
                </a:solidFill>
                <a:latin typeface="Lucida Sans Unicode" pitchFamily="34" charset="0"/>
              </a:defRPr>
            </a:lvl3pPr>
            <a:lvl4pPr marL="1600200" indent="-228600">
              <a:defRPr>
                <a:solidFill>
                  <a:schemeClr val="tx1"/>
                </a:solidFill>
                <a:latin typeface="Lucida Sans Unicode" pitchFamily="34" charset="0"/>
              </a:defRPr>
            </a:lvl4pPr>
            <a:lvl5pPr marL="2057400" indent="-228600">
              <a:defRPr>
                <a:solidFill>
                  <a:schemeClr val="tx1"/>
                </a:solidFill>
                <a:latin typeface="Lucida Sans Unicode" pitchFamily="34" charset="0"/>
              </a:defRPr>
            </a:lvl5pPr>
            <a:lvl6pPr marL="2514600" indent="-228600" fontAlgn="base">
              <a:spcBef>
                <a:spcPct val="0"/>
              </a:spcBef>
              <a:spcAft>
                <a:spcPct val="0"/>
              </a:spcAft>
              <a:defRPr>
                <a:solidFill>
                  <a:schemeClr val="tx1"/>
                </a:solidFill>
                <a:latin typeface="Lucida Sans Unicode" pitchFamily="34" charset="0"/>
              </a:defRPr>
            </a:lvl6pPr>
            <a:lvl7pPr marL="2971800" indent="-228600" fontAlgn="base">
              <a:spcBef>
                <a:spcPct val="0"/>
              </a:spcBef>
              <a:spcAft>
                <a:spcPct val="0"/>
              </a:spcAft>
              <a:defRPr>
                <a:solidFill>
                  <a:schemeClr val="tx1"/>
                </a:solidFill>
                <a:latin typeface="Lucida Sans Unicode" pitchFamily="34" charset="0"/>
              </a:defRPr>
            </a:lvl7pPr>
            <a:lvl8pPr marL="3429000" indent="-228600" fontAlgn="base">
              <a:spcBef>
                <a:spcPct val="0"/>
              </a:spcBef>
              <a:spcAft>
                <a:spcPct val="0"/>
              </a:spcAft>
              <a:defRPr>
                <a:solidFill>
                  <a:schemeClr val="tx1"/>
                </a:solidFill>
                <a:latin typeface="Lucida Sans Unicode" pitchFamily="34" charset="0"/>
              </a:defRPr>
            </a:lvl8pPr>
            <a:lvl9pPr marL="3886200" indent="-228600" fontAlgn="base">
              <a:spcBef>
                <a:spcPct val="0"/>
              </a:spcBef>
              <a:spcAft>
                <a:spcPct val="0"/>
              </a:spcAft>
              <a:defRPr>
                <a:solidFill>
                  <a:schemeClr val="tx1"/>
                </a:solidFill>
                <a:latin typeface="Lucida Sans Unicode" pitchFamily="34" charset="0"/>
              </a:defRPr>
            </a:lvl9pPr>
          </a:lstStyle>
          <a:p>
            <a:pPr fontAlgn="base">
              <a:spcBef>
                <a:spcPct val="0"/>
              </a:spcBef>
              <a:spcAft>
                <a:spcPct val="0"/>
              </a:spcAft>
            </a:pPr>
            <a:fld id="{DDA98DB2-C278-4CCA-AEE1-8540F34C8264}" type="slidenum">
              <a:rPr lang="nl-NL">
                <a:latin typeface="Calibri" pitchFamily="34" charset="0"/>
              </a:rPr>
              <a:pPr fontAlgn="base">
                <a:spcBef>
                  <a:spcPct val="0"/>
                </a:spcBef>
                <a:spcAft>
                  <a:spcPct val="0"/>
                </a:spcAft>
              </a:pPr>
              <a:t>13</a:t>
            </a:fld>
            <a:endParaRPr lang="nl-NL">
              <a:latin typeface="Calibri"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jdelijke aanduiding voor dia-afbeelding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Tijdelijke aanduiding voor notiti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en-US"/>
              <a:t>Een capsule moet vaak heel doorgeslikt worden, in water wordt een capsule zacht. Vooral kinderen kunnen problemen hebben met doorslikken. Een advies: capsule op een lepel water of limonadesiroop te leggen, even zacht te laten worden en dan door te slikken</a:t>
            </a:r>
          </a:p>
          <a:p>
            <a:pPr>
              <a:spcBef>
                <a:spcPct val="0"/>
              </a:spcBef>
            </a:pPr>
            <a:r>
              <a:rPr lang="en-US"/>
              <a:t>In bepaalde gevallen kan een capsule opengemaakt worden, waarna de inhoud als poeder ingenomen kan worden.</a:t>
            </a:r>
          </a:p>
        </p:txBody>
      </p:sp>
      <p:sp>
        <p:nvSpPr>
          <p:cNvPr id="25604" name="Tijdelijke aanduiding voor dianumm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Lucida Sans Unicode" pitchFamily="34" charset="0"/>
              </a:defRPr>
            </a:lvl1pPr>
            <a:lvl2pPr marL="742950" indent="-285750">
              <a:defRPr>
                <a:solidFill>
                  <a:schemeClr val="tx1"/>
                </a:solidFill>
                <a:latin typeface="Lucida Sans Unicode" pitchFamily="34" charset="0"/>
              </a:defRPr>
            </a:lvl2pPr>
            <a:lvl3pPr marL="1143000" indent="-228600">
              <a:defRPr>
                <a:solidFill>
                  <a:schemeClr val="tx1"/>
                </a:solidFill>
                <a:latin typeface="Lucida Sans Unicode" pitchFamily="34" charset="0"/>
              </a:defRPr>
            </a:lvl3pPr>
            <a:lvl4pPr marL="1600200" indent="-228600">
              <a:defRPr>
                <a:solidFill>
                  <a:schemeClr val="tx1"/>
                </a:solidFill>
                <a:latin typeface="Lucida Sans Unicode" pitchFamily="34" charset="0"/>
              </a:defRPr>
            </a:lvl4pPr>
            <a:lvl5pPr marL="2057400" indent="-228600">
              <a:defRPr>
                <a:solidFill>
                  <a:schemeClr val="tx1"/>
                </a:solidFill>
                <a:latin typeface="Lucida Sans Unicode" pitchFamily="34" charset="0"/>
              </a:defRPr>
            </a:lvl5pPr>
            <a:lvl6pPr marL="2514600" indent="-228600" fontAlgn="base">
              <a:spcBef>
                <a:spcPct val="0"/>
              </a:spcBef>
              <a:spcAft>
                <a:spcPct val="0"/>
              </a:spcAft>
              <a:defRPr>
                <a:solidFill>
                  <a:schemeClr val="tx1"/>
                </a:solidFill>
                <a:latin typeface="Lucida Sans Unicode" pitchFamily="34" charset="0"/>
              </a:defRPr>
            </a:lvl6pPr>
            <a:lvl7pPr marL="2971800" indent="-228600" fontAlgn="base">
              <a:spcBef>
                <a:spcPct val="0"/>
              </a:spcBef>
              <a:spcAft>
                <a:spcPct val="0"/>
              </a:spcAft>
              <a:defRPr>
                <a:solidFill>
                  <a:schemeClr val="tx1"/>
                </a:solidFill>
                <a:latin typeface="Lucida Sans Unicode" pitchFamily="34" charset="0"/>
              </a:defRPr>
            </a:lvl7pPr>
            <a:lvl8pPr marL="3429000" indent="-228600" fontAlgn="base">
              <a:spcBef>
                <a:spcPct val="0"/>
              </a:spcBef>
              <a:spcAft>
                <a:spcPct val="0"/>
              </a:spcAft>
              <a:defRPr>
                <a:solidFill>
                  <a:schemeClr val="tx1"/>
                </a:solidFill>
                <a:latin typeface="Lucida Sans Unicode" pitchFamily="34" charset="0"/>
              </a:defRPr>
            </a:lvl8pPr>
            <a:lvl9pPr marL="3886200" indent="-228600" fontAlgn="base">
              <a:spcBef>
                <a:spcPct val="0"/>
              </a:spcBef>
              <a:spcAft>
                <a:spcPct val="0"/>
              </a:spcAft>
              <a:defRPr>
                <a:solidFill>
                  <a:schemeClr val="tx1"/>
                </a:solidFill>
                <a:latin typeface="Lucida Sans Unicode" pitchFamily="34" charset="0"/>
              </a:defRPr>
            </a:lvl9pPr>
          </a:lstStyle>
          <a:p>
            <a:pPr fontAlgn="base">
              <a:spcBef>
                <a:spcPct val="0"/>
              </a:spcBef>
              <a:spcAft>
                <a:spcPct val="0"/>
              </a:spcAft>
            </a:pPr>
            <a:fld id="{4794CE5F-BB6B-4A3D-A368-82458A17B8C7}" type="slidenum">
              <a:rPr lang="nl-NL">
                <a:latin typeface="Calibri" pitchFamily="34" charset="0"/>
              </a:rPr>
              <a:pPr fontAlgn="base">
                <a:spcBef>
                  <a:spcPct val="0"/>
                </a:spcBef>
                <a:spcAft>
                  <a:spcPct val="0"/>
                </a:spcAft>
              </a:pPr>
              <a:t>14</a:t>
            </a:fld>
            <a:endParaRPr lang="nl-NL">
              <a:latin typeface="Calibri"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dirty="0"/>
          </a:p>
        </p:txBody>
      </p:sp>
      <p:sp>
        <p:nvSpPr>
          <p:cNvPr id="4" name="Tijdelijke aanduiding voor dianummer 3"/>
          <p:cNvSpPr>
            <a:spLocks noGrp="1"/>
          </p:cNvSpPr>
          <p:nvPr>
            <p:ph type="sldNum" sz="quarter" idx="10"/>
          </p:nvPr>
        </p:nvSpPr>
        <p:spPr/>
        <p:txBody>
          <a:bodyPr/>
          <a:lstStyle/>
          <a:p>
            <a:fld id="{A86F5A9D-990E-4495-B63C-83399B3B0769}" type="slidenum">
              <a:rPr lang="nl-NL" smtClean="0"/>
              <a:pPr/>
              <a:t>15</a:t>
            </a:fld>
            <a:endParaRPr lang="nl-NL"/>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dirty="0"/>
              <a:t>Ook </a:t>
            </a:r>
            <a:r>
              <a:rPr lang="nl-NL" dirty="0" err="1"/>
              <a:t>emusies</a:t>
            </a:r>
            <a:r>
              <a:rPr lang="nl-NL" dirty="0"/>
              <a:t>, of suspensies </a:t>
            </a:r>
          </a:p>
        </p:txBody>
      </p:sp>
      <p:sp>
        <p:nvSpPr>
          <p:cNvPr id="4" name="Tijdelijke aanduiding voor dianummer 3"/>
          <p:cNvSpPr>
            <a:spLocks noGrp="1"/>
          </p:cNvSpPr>
          <p:nvPr>
            <p:ph type="sldNum" sz="quarter" idx="10"/>
          </p:nvPr>
        </p:nvSpPr>
        <p:spPr/>
        <p:txBody>
          <a:bodyPr/>
          <a:lstStyle/>
          <a:p>
            <a:fld id="{A86F5A9D-990E-4495-B63C-83399B3B0769}" type="slidenum">
              <a:rPr lang="nl-NL" smtClean="0"/>
              <a:pPr/>
              <a:t>16</a:t>
            </a:fld>
            <a:endParaRPr lang="nl-NL"/>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jdelijke aanduiding voor dia-afbeelding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Tijdelijke aanduiding voor notiti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en-US"/>
              <a:t>Neusdruppels: Niet te luid en krachtig de neus snuiten. Omdat daardoor geinfecteerd slijm naar het middenoor of naar de voorhoofdsholte wordt gestuwd. Daardoor kan een oorontsteking of voorhoofdsholte wordt gestuurd. Worden met een pipet(=druppelaar) in de neusgaten gebracht</a:t>
            </a:r>
            <a:r>
              <a:rPr lang="en-US">
                <a:sym typeface="Wingdings" pitchFamily="2" charset="2"/>
              </a:rPr>
              <a:t> Hoofd iets achterover houden. De druppels kunnen dan zachtjes opgesnoven worden. </a:t>
            </a:r>
          </a:p>
          <a:p>
            <a:pPr>
              <a:spcBef>
                <a:spcPct val="0"/>
              </a:spcBef>
            </a:pPr>
            <a:endParaRPr lang="en-US"/>
          </a:p>
          <a:p>
            <a:pPr>
              <a:spcBef>
                <a:spcPct val="0"/>
              </a:spcBef>
            </a:pPr>
            <a:r>
              <a:rPr lang="en-US"/>
              <a:t>Neusspray: Makkelijker in gebruik dan druppelen. De vloeistof komt in de vorm van fijnverdeelde druppels hoog in de neus.</a:t>
            </a:r>
          </a:p>
          <a:p>
            <a:pPr>
              <a:spcBef>
                <a:spcPct val="0"/>
              </a:spcBef>
            </a:pPr>
            <a:r>
              <a:rPr lang="en-US"/>
              <a:t>Een verstopping van de voorhoofdsholte en bijholten kan daardoor beter worden behandeld. </a:t>
            </a:r>
            <a:endParaRPr lang="nl-NL"/>
          </a:p>
        </p:txBody>
      </p:sp>
      <p:sp>
        <p:nvSpPr>
          <p:cNvPr id="26628" name="Tijdelijke aanduiding voor dianumm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Lucida Sans Unicode" pitchFamily="34" charset="0"/>
              </a:defRPr>
            </a:lvl1pPr>
            <a:lvl2pPr marL="742950" indent="-285750">
              <a:defRPr>
                <a:solidFill>
                  <a:schemeClr val="tx1"/>
                </a:solidFill>
                <a:latin typeface="Lucida Sans Unicode" pitchFamily="34" charset="0"/>
              </a:defRPr>
            </a:lvl2pPr>
            <a:lvl3pPr marL="1143000" indent="-228600">
              <a:defRPr>
                <a:solidFill>
                  <a:schemeClr val="tx1"/>
                </a:solidFill>
                <a:latin typeface="Lucida Sans Unicode" pitchFamily="34" charset="0"/>
              </a:defRPr>
            </a:lvl3pPr>
            <a:lvl4pPr marL="1600200" indent="-228600">
              <a:defRPr>
                <a:solidFill>
                  <a:schemeClr val="tx1"/>
                </a:solidFill>
                <a:latin typeface="Lucida Sans Unicode" pitchFamily="34" charset="0"/>
              </a:defRPr>
            </a:lvl4pPr>
            <a:lvl5pPr marL="2057400" indent="-228600">
              <a:defRPr>
                <a:solidFill>
                  <a:schemeClr val="tx1"/>
                </a:solidFill>
                <a:latin typeface="Lucida Sans Unicode" pitchFamily="34" charset="0"/>
              </a:defRPr>
            </a:lvl5pPr>
            <a:lvl6pPr marL="2514600" indent="-228600" fontAlgn="base">
              <a:spcBef>
                <a:spcPct val="0"/>
              </a:spcBef>
              <a:spcAft>
                <a:spcPct val="0"/>
              </a:spcAft>
              <a:defRPr>
                <a:solidFill>
                  <a:schemeClr val="tx1"/>
                </a:solidFill>
                <a:latin typeface="Lucida Sans Unicode" pitchFamily="34" charset="0"/>
              </a:defRPr>
            </a:lvl6pPr>
            <a:lvl7pPr marL="2971800" indent="-228600" fontAlgn="base">
              <a:spcBef>
                <a:spcPct val="0"/>
              </a:spcBef>
              <a:spcAft>
                <a:spcPct val="0"/>
              </a:spcAft>
              <a:defRPr>
                <a:solidFill>
                  <a:schemeClr val="tx1"/>
                </a:solidFill>
                <a:latin typeface="Lucida Sans Unicode" pitchFamily="34" charset="0"/>
              </a:defRPr>
            </a:lvl7pPr>
            <a:lvl8pPr marL="3429000" indent="-228600" fontAlgn="base">
              <a:spcBef>
                <a:spcPct val="0"/>
              </a:spcBef>
              <a:spcAft>
                <a:spcPct val="0"/>
              </a:spcAft>
              <a:defRPr>
                <a:solidFill>
                  <a:schemeClr val="tx1"/>
                </a:solidFill>
                <a:latin typeface="Lucida Sans Unicode" pitchFamily="34" charset="0"/>
              </a:defRPr>
            </a:lvl8pPr>
            <a:lvl9pPr marL="3886200" indent="-228600" fontAlgn="base">
              <a:spcBef>
                <a:spcPct val="0"/>
              </a:spcBef>
              <a:spcAft>
                <a:spcPct val="0"/>
              </a:spcAft>
              <a:defRPr>
                <a:solidFill>
                  <a:schemeClr val="tx1"/>
                </a:solidFill>
                <a:latin typeface="Lucida Sans Unicode" pitchFamily="34" charset="0"/>
              </a:defRPr>
            </a:lvl9pPr>
          </a:lstStyle>
          <a:p>
            <a:pPr fontAlgn="base">
              <a:spcBef>
                <a:spcPct val="0"/>
              </a:spcBef>
              <a:spcAft>
                <a:spcPct val="0"/>
              </a:spcAft>
            </a:pPr>
            <a:fld id="{36D90A87-4800-4C81-A9EA-1B00265442BB}" type="slidenum">
              <a:rPr lang="nl-NL">
                <a:latin typeface="Calibri" pitchFamily="34" charset="0"/>
              </a:rPr>
              <a:pPr fontAlgn="base">
                <a:spcBef>
                  <a:spcPct val="0"/>
                </a:spcBef>
                <a:spcAft>
                  <a:spcPct val="0"/>
                </a:spcAft>
              </a:pPr>
              <a:t>17</a:t>
            </a:fld>
            <a:endParaRPr lang="nl-NL">
              <a:latin typeface="Calibri" pitchFamily="34"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jdelijke aanduiding voor dia-afbeelding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Tijdelijke aanduiding voor notiti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en-US" dirty="0" err="1"/>
              <a:t>Voorkomen</a:t>
            </a:r>
            <a:r>
              <a:rPr lang="en-US" dirty="0"/>
              <a:t> </a:t>
            </a:r>
            <a:r>
              <a:rPr lang="en-US" dirty="0" err="1"/>
              <a:t>verontreinigen</a:t>
            </a:r>
            <a:r>
              <a:rPr lang="en-US" dirty="0"/>
              <a:t> </a:t>
            </a:r>
            <a:r>
              <a:rPr lang="en-US" dirty="0" err="1"/>
              <a:t>vloeistof</a:t>
            </a:r>
            <a:r>
              <a:rPr lang="en-US" dirty="0"/>
              <a:t>, </a:t>
            </a:r>
            <a:r>
              <a:rPr lang="en-US" dirty="0" err="1"/>
              <a:t>steriel</a:t>
            </a:r>
            <a:r>
              <a:rPr lang="en-US" dirty="0"/>
              <a:t> en </a:t>
            </a:r>
            <a:r>
              <a:rPr lang="en-US" dirty="0" err="1"/>
              <a:t>geen</a:t>
            </a:r>
            <a:r>
              <a:rPr lang="en-US" dirty="0"/>
              <a:t> </a:t>
            </a:r>
            <a:r>
              <a:rPr lang="en-US" dirty="0" err="1"/>
              <a:t>deeltjes</a:t>
            </a:r>
            <a:r>
              <a:rPr lang="en-US" dirty="0"/>
              <a:t>,</a:t>
            </a:r>
            <a:r>
              <a:rPr lang="en-US" baseline="0" dirty="0"/>
              <a:t> </a:t>
            </a:r>
            <a:r>
              <a:rPr lang="en-US" baseline="0" dirty="0" err="1"/>
              <a:t>conserveermiddel</a:t>
            </a:r>
            <a:r>
              <a:rPr lang="en-US" baseline="0" dirty="0"/>
              <a:t>. Max 1 </a:t>
            </a:r>
            <a:r>
              <a:rPr lang="en-US" baseline="0" dirty="0" err="1"/>
              <a:t>maand</a:t>
            </a:r>
            <a:r>
              <a:rPr lang="en-US" baseline="0"/>
              <a:t> </a:t>
            </a:r>
            <a:endParaRPr lang="en-US" dirty="0"/>
          </a:p>
          <a:p>
            <a:pPr>
              <a:spcBef>
                <a:spcPct val="0"/>
              </a:spcBef>
            </a:pPr>
            <a:r>
              <a:rPr lang="en-US" dirty="0" err="1"/>
              <a:t>Nadelen</a:t>
            </a:r>
            <a:r>
              <a:rPr lang="en-US" dirty="0"/>
              <a:t>: </a:t>
            </a:r>
            <a:r>
              <a:rPr lang="en-US" dirty="0" err="1"/>
              <a:t>wazig</a:t>
            </a:r>
            <a:r>
              <a:rPr lang="en-US" dirty="0"/>
              <a:t> </a:t>
            </a:r>
            <a:r>
              <a:rPr lang="en-US" dirty="0" err="1"/>
              <a:t>zien</a:t>
            </a:r>
            <a:r>
              <a:rPr lang="en-US" dirty="0"/>
              <a:t> </a:t>
            </a:r>
            <a:r>
              <a:rPr lang="en-US" dirty="0">
                <a:sym typeface="Wingdings" pitchFamily="2" charset="2"/>
              </a:rPr>
              <a:t> </a:t>
            </a:r>
            <a:r>
              <a:rPr lang="en-US" dirty="0" err="1">
                <a:sym typeface="Wingdings" pitchFamily="2" charset="2"/>
              </a:rPr>
              <a:t>tijdens</a:t>
            </a:r>
            <a:r>
              <a:rPr lang="en-US" dirty="0">
                <a:sym typeface="Wingdings" pitchFamily="2" charset="2"/>
              </a:rPr>
              <a:t> de </a:t>
            </a:r>
            <a:r>
              <a:rPr lang="en-US" dirty="0" err="1">
                <a:sym typeface="Wingdings" pitchFamily="2" charset="2"/>
              </a:rPr>
              <a:t>nacht</a:t>
            </a:r>
            <a:r>
              <a:rPr lang="en-US" dirty="0">
                <a:sym typeface="Wingdings" pitchFamily="2" charset="2"/>
              </a:rPr>
              <a:t> </a:t>
            </a:r>
            <a:r>
              <a:rPr lang="en-US" dirty="0" err="1">
                <a:sym typeface="Wingdings" pitchFamily="2" charset="2"/>
              </a:rPr>
              <a:t>gebruiken</a:t>
            </a:r>
            <a:endParaRPr lang="en-US" dirty="0">
              <a:sym typeface="Wingdings" pitchFamily="2" charset="2"/>
            </a:endParaRPr>
          </a:p>
          <a:p>
            <a:pPr>
              <a:spcBef>
                <a:spcPct val="0"/>
              </a:spcBef>
            </a:pPr>
            <a:r>
              <a:rPr lang="en-US" dirty="0" err="1">
                <a:sym typeface="Wingdings" pitchFamily="2" charset="2"/>
              </a:rPr>
              <a:t>Oogwassing</a:t>
            </a:r>
            <a:r>
              <a:rPr lang="en-US" dirty="0">
                <a:sym typeface="Wingdings" pitchFamily="2" charset="2"/>
              </a:rPr>
              <a:t>: </a:t>
            </a:r>
            <a:r>
              <a:rPr lang="en-US" dirty="0" err="1">
                <a:sym typeface="Wingdings" pitchFamily="2" charset="2"/>
              </a:rPr>
              <a:t>oog</a:t>
            </a:r>
            <a:r>
              <a:rPr lang="en-US" dirty="0">
                <a:sym typeface="Wingdings" pitchFamily="2" charset="2"/>
              </a:rPr>
              <a:t> en </a:t>
            </a:r>
            <a:r>
              <a:rPr lang="en-US" dirty="0" err="1">
                <a:sym typeface="Wingdings" pitchFamily="2" charset="2"/>
              </a:rPr>
              <a:t>omgeving</a:t>
            </a:r>
            <a:r>
              <a:rPr lang="en-US" dirty="0">
                <a:sym typeface="Wingdings" pitchFamily="2" charset="2"/>
              </a:rPr>
              <a:t> </a:t>
            </a:r>
            <a:r>
              <a:rPr lang="en-US" dirty="0" err="1">
                <a:sym typeface="Wingdings" pitchFamily="2" charset="2"/>
              </a:rPr>
              <a:t>ervan</a:t>
            </a:r>
            <a:r>
              <a:rPr lang="en-US" dirty="0">
                <a:sym typeface="Wingdings" pitchFamily="2" charset="2"/>
              </a:rPr>
              <a:t> </a:t>
            </a:r>
            <a:r>
              <a:rPr lang="en-US" dirty="0" err="1">
                <a:sym typeface="Wingdings" pitchFamily="2" charset="2"/>
              </a:rPr>
              <a:t>schoon</a:t>
            </a:r>
            <a:r>
              <a:rPr lang="en-US" dirty="0">
                <a:sym typeface="Wingdings" pitchFamily="2" charset="2"/>
              </a:rPr>
              <a:t> </a:t>
            </a:r>
            <a:r>
              <a:rPr lang="en-US" dirty="0" err="1">
                <a:sym typeface="Wingdings" pitchFamily="2" charset="2"/>
              </a:rPr>
              <a:t>spoelen</a:t>
            </a:r>
            <a:r>
              <a:rPr lang="en-US" dirty="0">
                <a:sym typeface="Wingdings" pitchFamily="2" charset="2"/>
              </a:rPr>
              <a:t>, </a:t>
            </a:r>
            <a:r>
              <a:rPr lang="en-US" dirty="0" err="1">
                <a:sym typeface="Wingdings" pitchFamily="2" charset="2"/>
              </a:rPr>
              <a:t>bij</a:t>
            </a:r>
            <a:r>
              <a:rPr lang="en-US" dirty="0">
                <a:sym typeface="Wingdings" pitchFamily="2" charset="2"/>
              </a:rPr>
              <a:t> </a:t>
            </a:r>
            <a:r>
              <a:rPr lang="en-US" dirty="0" err="1">
                <a:sym typeface="Wingdings" pitchFamily="2" charset="2"/>
              </a:rPr>
              <a:t>een</a:t>
            </a:r>
            <a:r>
              <a:rPr lang="en-US" dirty="0">
                <a:sym typeface="Wingdings" pitchFamily="2" charset="2"/>
              </a:rPr>
              <a:t> </a:t>
            </a:r>
            <a:r>
              <a:rPr lang="en-US" dirty="0" err="1">
                <a:sym typeface="Wingdings" pitchFamily="2" charset="2"/>
              </a:rPr>
              <a:t>grotere</a:t>
            </a:r>
            <a:r>
              <a:rPr lang="en-US" dirty="0">
                <a:sym typeface="Wingdings" pitchFamily="2" charset="2"/>
              </a:rPr>
              <a:t> </a:t>
            </a:r>
            <a:r>
              <a:rPr lang="en-US" dirty="0" err="1">
                <a:sym typeface="Wingdings" pitchFamily="2" charset="2"/>
              </a:rPr>
              <a:t>infectie</a:t>
            </a:r>
            <a:r>
              <a:rPr lang="en-US" dirty="0">
                <a:sym typeface="Wingdings" pitchFamily="2" charset="2"/>
              </a:rPr>
              <a:t>. Door </a:t>
            </a:r>
            <a:r>
              <a:rPr lang="en-US" dirty="0" err="1">
                <a:sym typeface="Wingdings" pitchFamily="2" charset="2"/>
              </a:rPr>
              <a:t>deppen</a:t>
            </a:r>
            <a:r>
              <a:rPr lang="en-US" dirty="0">
                <a:sym typeface="Wingdings" pitchFamily="2" charset="2"/>
              </a:rPr>
              <a:t> of </a:t>
            </a:r>
            <a:r>
              <a:rPr lang="en-US" dirty="0" err="1">
                <a:sym typeface="Wingdings" pitchFamily="2" charset="2"/>
              </a:rPr>
              <a:t>mbv</a:t>
            </a:r>
            <a:r>
              <a:rPr lang="en-US" dirty="0">
                <a:sym typeface="Wingdings" pitchFamily="2" charset="2"/>
              </a:rPr>
              <a:t> </a:t>
            </a:r>
            <a:r>
              <a:rPr lang="en-US" dirty="0" err="1">
                <a:sym typeface="Wingdings" pitchFamily="2" charset="2"/>
              </a:rPr>
              <a:t>oogbadje</a:t>
            </a:r>
            <a:endParaRPr lang="nl-NL" dirty="0"/>
          </a:p>
        </p:txBody>
      </p:sp>
      <p:sp>
        <p:nvSpPr>
          <p:cNvPr id="27652" name="Tijdelijke aanduiding voor dianumm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Lucida Sans Unicode" pitchFamily="34" charset="0"/>
              </a:defRPr>
            </a:lvl1pPr>
            <a:lvl2pPr marL="742950" indent="-285750">
              <a:defRPr>
                <a:solidFill>
                  <a:schemeClr val="tx1"/>
                </a:solidFill>
                <a:latin typeface="Lucida Sans Unicode" pitchFamily="34" charset="0"/>
              </a:defRPr>
            </a:lvl2pPr>
            <a:lvl3pPr marL="1143000" indent="-228600">
              <a:defRPr>
                <a:solidFill>
                  <a:schemeClr val="tx1"/>
                </a:solidFill>
                <a:latin typeface="Lucida Sans Unicode" pitchFamily="34" charset="0"/>
              </a:defRPr>
            </a:lvl3pPr>
            <a:lvl4pPr marL="1600200" indent="-228600">
              <a:defRPr>
                <a:solidFill>
                  <a:schemeClr val="tx1"/>
                </a:solidFill>
                <a:latin typeface="Lucida Sans Unicode" pitchFamily="34" charset="0"/>
              </a:defRPr>
            </a:lvl4pPr>
            <a:lvl5pPr marL="2057400" indent="-228600">
              <a:defRPr>
                <a:solidFill>
                  <a:schemeClr val="tx1"/>
                </a:solidFill>
                <a:latin typeface="Lucida Sans Unicode" pitchFamily="34" charset="0"/>
              </a:defRPr>
            </a:lvl5pPr>
            <a:lvl6pPr marL="2514600" indent="-228600" fontAlgn="base">
              <a:spcBef>
                <a:spcPct val="0"/>
              </a:spcBef>
              <a:spcAft>
                <a:spcPct val="0"/>
              </a:spcAft>
              <a:defRPr>
                <a:solidFill>
                  <a:schemeClr val="tx1"/>
                </a:solidFill>
                <a:latin typeface="Lucida Sans Unicode" pitchFamily="34" charset="0"/>
              </a:defRPr>
            </a:lvl6pPr>
            <a:lvl7pPr marL="2971800" indent="-228600" fontAlgn="base">
              <a:spcBef>
                <a:spcPct val="0"/>
              </a:spcBef>
              <a:spcAft>
                <a:spcPct val="0"/>
              </a:spcAft>
              <a:defRPr>
                <a:solidFill>
                  <a:schemeClr val="tx1"/>
                </a:solidFill>
                <a:latin typeface="Lucida Sans Unicode" pitchFamily="34" charset="0"/>
              </a:defRPr>
            </a:lvl7pPr>
            <a:lvl8pPr marL="3429000" indent="-228600" fontAlgn="base">
              <a:spcBef>
                <a:spcPct val="0"/>
              </a:spcBef>
              <a:spcAft>
                <a:spcPct val="0"/>
              </a:spcAft>
              <a:defRPr>
                <a:solidFill>
                  <a:schemeClr val="tx1"/>
                </a:solidFill>
                <a:latin typeface="Lucida Sans Unicode" pitchFamily="34" charset="0"/>
              </a:defRPr>
            </a:lvl8pPr>
            <a:lvl9pPr marL="3886200" indent="-228600" fontAlgn="base">
              <a:spcBef>
                <a:spcPct val="0"/>
              </a:spcBef>
              <a:spcAft>
                <a:spcPct val="0"/>
              </a:spcAft>
              <a:defRPr>
                <a:solidFill>
                  <a:schemeClr val="tx1"/>
                </a:solidFill>
                <a:latin typeface="Lucida Sans Unicode" pitchFamily="34" charset="0"/>
              </a:defRPr>
            </a:lvl9pPr>
          </a:lstStyle>
          <a:p>
            <a:pPr fontAlgn="base">
              <a:spcBef>
                <a:spcPct val="0"/>
              </a:spcBef>
              <a:spcAft>
                <a:spcPct val="0"/>
              </a:spcAft>
            </a:pPr>
            <a:fld id="{E2CA6554-71D6-4411-B4E0-8B2DA0CB35D5}" type="slidenum">
              <a:rPr lang="nl-NL">
                <a:latin typeface="Calibri" pitchFamily="34" charset="0"/>
              </a:rPr>
              <a:pPr fontAlgn="base">
                <a:spcBef>
                  <a:spcPct val="0"/>
                </a:spcBef>
                <a:spcAft>
                  <a:spcPct val="0"/>
                </a:spcAft>
              </a:pPr>
              <a:t>18</a:t>
            </a:fld>
            <a:endParaRPr lang="nl-NL">
              <a:latin typeface="Calibri" pitchFamily="34"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jdelijke aanduiding voor dia-afbeelding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Tijdelijke aanduiding voor notiti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en-US"/>
              <a:t>Voor het inbrengen het hoofd opzij en vervolgens enkele druppels in de ingang van de gehoorgang vallen. Daarna oor zachtjes masseren</a:t>
            </a:r>
            <a:endParaRPr lang="nl-NL"/>
          </a:p>
        </p:txBody>
      </p:sp>
      <p:sp>
        <p:nvSpPr>
          <p:cNvPr id="28676" name="Tijdelijke aanduiding voor dianumm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Lucida Sans Unicode" pitchFamily="34" charset="0"/>
              </a:defRPr>
            </a:lvl1pPr>
            <a:lvl2pPr marL="742950" indent="-285750">
              <a:defRPr>
                <a:solidFill>
                  <a:schemeClr val="tx1"/>
                </a:solidFill>
                <a:latin typeface="Lucida Sans Unicode" pitchFamily="34" charset="0"/>
              </a:defRPr>
            </a:lvl2pPr>
            <a:lvl3pPr marL="1143000" indent="-228600">
              <a:defRPr>
                <a:solidFill>
                  <a:schemeClr val="tx1"/>
                </a:solidFill>
                <a:latin typeface="Lucida Sans Unicode" pitchFamily="34" charset="0"/>
              </a:defRPr>
            </a:lvl3pPr>
            <a:lvl4pPr marL="1600200" indent="-228600">
              <a:defRPr>
                <a:solidFill>
                  <a:schemeClr val="tx1"/>
                </a:solidFill>
                <a:latin typeface="Lucida Sans Unicode" pitchFamily="34" charset="0"/>
              </a:defRPr>
            </a:lvl4pPr>
            <a:lvl5pPr marL="2057400" indent="-228600">
              <a:defRPr>
                <a:solidFill>
                  <a:schemeClr val="tx1"/>
                </a:solidFill>
                <a:latin typeface="Lucida Sans Unicode" pitchFamily="34" charset="0"/>
              </a:defRPr>
            </a:lvl5pPr>
            <a:lvl6pPr marL="2514600" indent="-228600" fontAlgn="base">
              <a:spcBef>
                <a:spcPct val="0"/>
              </a:spcBef>
              <a:spcAft>
                <a:spcPct val="0"/>
              </a:spcAft>
              <a:defRPr>
                <a:solidFill>
                  <a:schemeClr val="tx1"/>
                </a:solidFill>
                <a:latin typeface="Lucida Sans Unicode" pitchFamily="34" charset="0"/>
              </a:defRPr>
            </a:lvl6pPr>
            <a:lvl7pPr marL="2971800" indent="-228600" fontAlgn="base">
              <a:spcBef>
                <a:spcPct val="0"/>
              </a:spcBef>
              <a:spcAft>
                <a:spcPct val="0"/>
              </a:spcAft>
              <a:defRPr>
                <a:solidFill>
                  <a:schemeClr val="tx1"/>
                </a:solidFill>
                <a:latin typeface="Lucida Sans Unicode" pitchFamily="34" charset="0"/>
              </a:defRPr>
            </a:lvl7pPr>
            <a:lvl8pPr marL="3429000" indent="-228600" fontAlgn="base">
              <a:spcBef>
                <a:spcPct val="0"/>
              </a:spcBef>
              <a:spcAft>
                <a:spcPct val="0"/>
              </a:spcAft>
              <a:defRPr>
                <a:solidFill>
                  <a:schemeClr val="tx1"/>
                </a:solidFill>
                <a:latin typeface="Lucida Sans Unicode" pitchFamily="34" charset="0"/>
              </a:defRPr>
            </a:lvl8pPr>
            <a:lvl9pPr marL="3886200" indent="-228600" fontAlgn="base">
              <a:spcBef>
                <a:spcPct val="0"/>
              </a:spcBef>
              <a:spcAft>
                <a:spcPct val="0"/>
              </a:spcAft>
              <a:defRPr>
                <a:solidFill>
                  <a:schemeClr val="tx1"/>
                </a:solidFill>
                <a:latin typeface="Lucida Sans Unicode" pitchFamily="34" charset="0"/>
              </a:defRPr>
            </a:lvl9pPr>
          </a:lstStyle>
          <a:p>
            <a:pPr fontAlgn="base">
              <a:spcBef>
                <a:spcPct val="0"/>
              </a:spcBef>
              <a:spcAft>
                <a:spcPct val="0"/>
              </a:spcAft>
            </a:pPr>
            <a:fld id="{D45E70F6-1895-4E25-8881-4FAB8057CCC5}" type="slidenum">
              <a:rPr lang="nl-NL">
                <a:latin typeface="Calibri" pitchFamily="34" charset="0"/>
              </a:rPr>
              <a:pPr fontAlgn="base">
                <a:spcBef>
                  <a:spcPct val="0"/>
                </a:spcBef>
                <a:spcAft>
                  <a:spcPct val="0"/>
                </a:spcAft>
              </a:pPr>
              <a:t>19</a:t>
            </a:fld>
            <a:endParaRPr lang="nl-NL">
              <a:latin typeface="Calibri"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dirty="0"/>
              <a:t>Vergelijk met</a:t>
            </a:r>
            <a:r>
              <a:rPr lang="nl-NL" baseline="0" dirty="0"/>
              <a:t> andere </a:t>
            </a:r>
            <a:r>
              <a:rPr lang="nl-NL" baseline="0" dirty="0" err="1"/>
              <a:t>therapieen</a:t>
            </a:r>
            <a:r>
              <a:rPr lang="nl-NL" baseline="0" dirty="0"/>
              <a:t>, </a:t>
            </a:r>
            <a:r>
              <a:rPr lang="nl-NL" baseline="0" dirty="0" err="1"/>
              <a:t>fysio</a:t>
            </a:r>
            <a:r>
              <a:rPr lang="nl-NL" baseline="0" dirty="0"/>
              <a:t>, </a:t>
            </a:r>
            <a:r>
              <a:rPr lang="nl-NL" baseline="0" dirty="0" err="1"/>
              <a:t>psycho</a:t>
            </a:r>
            <a:r>
              <a:rPr lang="nl-NL" baseline="0" dirty="0"/>
              <a:t>, , FP is echter de meest gebruikelijke  therapie, waarom denken jullie dat ? </a:t>
            </a:r>
            <a:endParaRPr lang="nl-NL" dirty="0"/>
          </a:p>
        </p:txBody>
      </p:sp>
      <p:sp>
        <p:nvSpPr>
          <p:cNvPr id="4" name="Tijdelijke aanduiding voor dianummer 3"/>
          <p:cNvSpPr>
            <a:spLocks noGrp="1"/>
          </p:cNvSpPr>
          <p:nvPr>
            <p:ph type="sldNum" sz="quarter" idx="10"/>
          </p:nvPr>
        </p:nvSpPr>
        <p:spPr/>
        <p:txBody>
          <a:bodyPr/>
          <a:lstStyle/>
          <a:p>
            <a:fld id="{A86F5A9D-990E-4495-B63C-83399B3B0769}" type="slidenum">
              <a:rPr lang="nl-NL" smtClean="0"/>
              <a:pPr/>
              <a:t>2</a:t>
            </a:fld>
            <a:endParaRPr lang="nl-NL"/>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dirty="0"/>
              <a:t>Bij Elke</a:t>
            </a:r>
            <a:r>
              <a:rPr lang="nl-NL" baseline="0" dirty="0"/>
              <a:t> weg en vorm hoort een ander advies, uiteindelijk moet je als assistent het juiste gebruik aan de patiënt kunnen uitleggen. </a:t>
            </a:r>
            <a:endParaRPr lang="nl-NL" dirty="0"/>
          </a:p>
        </p:txBody>
      </p:sp>
      <p:sp>
        <p:nvSpPr>
          <p:cNvPr id="4" name="Tijdelijke aanduiding voor dianummer 3"/>
          <p:cNvSpPr>
            <a:spLocks noGrp="1"/>
          </p:cNvSpPr>
          <p:nvPr>
            <p:ph type="sldNum" sz="quarter" idx="10"/>
          </p:nvPr>
        </p:nvSpPr>
        <p:spPr/>
        <p:txBody>
          <a:bodyPr/>
          <a:lstStyle/>
          <a:p>
            <a:fld id="{A86F5A9D-990E-4495-B63C-83399B3B0769}" type="slidenum">
              <a:rPr lang="nl-NL" smtClean="0"/>
              <a:pPr/>
              <a:t>3</a:t>
            </a:fld>
            <a:endParaRPr lang="nl-NL"/>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dirty="0"/>
          </a:p>
        </p:txBody>
      </p:sp>
      <p:sp>
        <p:nvSpPr>
          <p:cNvPr id="4" name="Tijdelijke aanduiding voor dianummer 3"/>
          <p:cNvSpPr>
            <a:spLocks noGrp="1"/>
          </p:cNvSpPr>
          <p:nvPr>
            <p:ph type="sldNum" sz="quarter" idx="10"/>
          </p:nvPr>
        </p:nvSpPr>
        <p:spPr/>
        <p:txBody>
          <a:bodyPr/>
          <a:lstStyle/>
          <a:p>
            <a:fld id="{A86F5A9D-990E-4495-B63C-83399B3B0769}" type="slidenum">
              <a:rPr lang="nl-NL" smtClean="0"/>
              <a:pPr/>
              <a:t>5</a:t>
            </a:fld>
            <a:endParaRPr lang="nl-NL"/>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dirty="0"/>
          </a:p>
        </p:txBody>
      </p:sp>
      <p:sp>
        <p:nvSpPr>
          <p:cNvPr id="4" name="Tijdelijke aanduiding voor dianummer 3"/>
          <p:cNvSpPr>
            <a:spLocks noGrp="1"/>
          </p:cNvSpPr>
          <p:nvPr>
            <p:ph type="sldNum" sz="quarter" idx="10"/>
          </p:nvPr>
        </p:nvSpPr>
        <p:spPr/>
        <p:txBody>
          <a:bodyPr/>
          <a:lstStyle/>
          <a:p>
            <a:fld id="{A86F5A9D-990E-4495-B63C-83399B3B0769}" type="slidenum">
              <a:rPr lang="nl-NL" smtClean="0"/>
              <a:pPr/>
              <a:t>6</a:t>
            </a:fld>
            <a:endParaRPr lang="nl-NL"/>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dirty="0"/>
          </a:p>
        </p:txBody>
      </p:sp>
      <p:sp>
        <p:nvSpPr>
          <p:cNvPr id="4" name="Tijdelijke aanduiding voor dianummer 3"/>
          <p:cNvSpPr>
            <a:spLocks noGrp="1"/>
          </p:cNvSpPr>
          <p:nvPr>
            <p:ph type="sldNum" sz="quarter" idx="10"/>
          </p:nvPr>
        </p:nvSpPr>
        <p:spPr/>
        <p:txBody>
          <a:bodyPr/>
          <a:lstStyle/>
          <a:p>
            <a:fld id="{A86F5A9D-990E-4495-B63C-83399B3B0769}" type="slidenum">
              <a:rPr lang="nl-NL" smtClean="0"/>
              <a:pPr/>
              <a:t>7</a:t>
            </a:fld>
            <a:endParaRPr lang="nl-NL"/>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dirty="0"/>
          </a:p>
        </p:txBody>
      </p:sp>
      <p:sp>
        <p:nvSpPr>
          <p:cNvPr id="4" name="Tijdelijke aanduiding voor dianummer 3"/>
          <p:cNvSpPr>
            <a:spLocks noGrp="1"/>
          </p:cNvSpPr>
          <p:nvPr>
            <p:ph type="sldNum" sz="quarter" idx="10"/>
          </p:nvPr>
        </p:nvSpPr>
        <p:spPr/>
        <p:txBody>
          <a:bodyPr/>
          <a:lstStyle/>
          <a:p>
            <a:fld id="{A86F5A9D-990E-4495-B63C-83399B3B0769}" type="slidenum">
              <a:rPr lang="nl-NL" smtClean="0"/>
              <a:pPr/>
              <a:t>8</a:t>
            </a:fld>
            <a:endParaRPr lang="nl-NL"/>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dirty="0"/>
              <a:t>Nadeel rectaal: onregelmatige</a:t>
            </a:r>
            <a:r>
              <a:rPr lang="nl-NL" baseline="0" dirty="0"/>
              <a:t> opname, je weet niet hoelang het daar blijft.</a:t>
            </a:r>
            <a:endParaRPr lang="nl-NL" dirty="0"/>
          </a:p>
        </p:txBody>
      </p:sp>
      <p:sp>
        <p:nvSpPr>
          <p:cNvPr id="4" name="Tijdelijke aanduiding voor dianummer 3"/>
          <p:cNvSpPr>
            <a:spLocks noGrp="1"/>
          </p:cNvSpPr>
          <p:nvPr>
            <p:ph type="sldNum" sz="quarter" idx="10"/>
          </p:nvPr>
        </p:nvSpPr>
        <p:spPr/>
        <p:txBody>
          <a:bodyPr/>
          <a:lstStyle/>
          <a:p>
            <a:fld id="{A86F5A9D-990E-4495-B63C-83399B3B0769}" type="slidenum">
              <a:rPr lang="nl-NL" smtClean="0"/>
              <a:pPr/>
              <a:t>9</a:t>
            </a:fld>
            <a:endParaRPr lang="nl-NL"/>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dirty="0"/>
          </a:p>
        </p:txBody>
      </p:sp>
      <p:sp>
        <p:nvSpPr>
          <p:cNvPr id="4" name="Tijdelijke aanduiding voor dianummer 3"/>
          <p:cNvSpPr>
            <a:spLocks noGrp="1"/>
          </p:cNvSpPr>
          <p:nvPr>
            <p:ph type="sldNum" sz="quarter" idx="10"/>
          </p:nvPr>
        </p:nvSpPr>
        <p:spPr/>
        <p:txBody>
          <a:bodyPr/>
          <a:lstStyle/>
          <a:p>
            <a:fld id="{A86F5A9D-990E-4495-B63C-83399B3B0769}" type="slidenum">
              <a:rPr lang="nl-NL" smtClean="0"/>
              <a:pPr/>
              <a:t>10</a:t>
            </a:fld>
            <a:endParaRPr lang="nl-NL"/>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grpSp>
        <p:nvGrpSpPr>
          <p:cNvPr id="4" name="Group 6"/>
          <p:cNvGrpSpPr>
            <a:grpSpLocks/>
          </p:cNvGrpSpPr>
          <p:nvPr/>
        </p:nvGrpSpPr>
        <p:grpSpPr bwMode="auto">
          <a:xfrm>
            <a:off x="0" y="914400"/>
            <a:ext cx="8686800" cy="2514600"/>
            <a:chOff x="0" y="576"/>
            <a:chExt cx="5472" cy="1584"/>
          </a:xfrm>
        </p:grpSpPr>
        <p:sp>
          <p:nvSpPr>
            <p:cNvPr id="5" name="Oval 7"/>
            <p:cNvSpPr>
              <a:spLocks noChangeArrowheads="1"/>
            </p:cNvSpPr>
            <p:nvPr/>
          </p:nvSpPr>
          <p:spPr bwMode="auto">
            <a:xfrm>
              <a:off x="144" y="576"/>
              <a:ext cx="1584" cy="1584"/>
            </a:xfrm>
            <a:prstGeom prst="ellipse">
              <a:avLst/>
            </a:prstGeom>
            <a:noFill/>
            <a:ln w="12700">
              <a:solidFill>
                <a:schemeClr val="accent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0"/>
                </a:spcBef>
                <a:spcAft>
                  <a:spcPct val="0"/>
                </a:spcAft>
              </a:pPr>
              <a:endParaRPr lang="en-US">
                <a:solidFill>
                  <a:srgbClr val="292929"/>
                </a:solidFill>
                <a:latin typeface="Comic Sans MS" pitchFamily="66" charset="0"/>
              </a:endParaRPr>
            </a:p>
          </p:txBody>
        </p:sp>
        <p:sp>
          <p:nvSpPr>
            <p:cNvPr id="6" name="Rectangle 8"/>
            <p:cNvSpPr>
              <a:spLocks noChangeArrowheads="1"/>
            </p:cNvSpPr>
            <p:nvPr/>
          </p:nvSpPr>
          <p:spPr bwMode="hidden">
            <a:xfrm>
              <a:off x="0" y="1056"/>
              <a:ext cx="2976" cy="7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fontAlgn="base">
                <a:spcBef>
                  <a:spcPct val="0"/>
                </a:spcBef>
                <a:spcAft>
                  <a:spcPct val="0"/>
                </a:spcAft>
              </a:pPr>
              <a:endParaRPr lang="en-US" sz="2400">
                <a:solidFill>
                  <a:srgbClr val="292929"/>
                </a:solidFill>
                <a:latin typeface="Times New Roman" pitchFamily="18" charset="0"/>
              </a:endParaRPr>
            </a:p>
          </p:txBody>
        </p:sp>
        <p:sp>
          <p:nvSpPr>
            <p:cNvPr id="7" name="Rectangle 9"/>
            <p:cNvSpPr>
              <a:spLocks noChangeArrowheads="1"/>
            </p:cNvSpPr>
            <p:nvPr/>
          </p:nvSpPr>
          <p:spPr bwMode="hidden">
            <a:xfrm>
              <a:off x="2496" y="1056"/>
              <a:ext cx="2976" cy="720"/>
            </a:xfrm>
            <a:prstGeom prst="rect">
              <a:avLst/>
            </a:prstGeom>
            <a:gradFill rotWithShape="0">
              <a:gsLst>
                <a:gs pos="0">
                  <a:schemeClr val="accent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fontAlgn="base">
                <a:spcBef>
                  <a:spcPct val="0"/>
                </a:spcBef>
                <a:spcAft>
                  <a:spcPct val="0"/>
                </a:spcAft>
              </a:pPr>
              <a:endParaRPr lang="en-US" sz="2400">
                <a:solidFill>
                  <a:srgbClr val="292929"/>
                </a:solidFill>
                <a:latin typeface="Times New Roman" pitchFamily="18" charset="0"/>
              </a:endParaRPr>
            </a:p>
          </p:txBody>
        </p:sp>
        <p:sp>
          <p:nvSpPr>
            <p:cNvPr id="8" name="Freeform 10"/>
            <p:cNvSpPr>
              <a:spLocks noChangeArrowheads="1"/>
            </p:cNvSpPr>
            <p:nvPr/>
          </p:nvSpPr>
          <p:spPr bwMode="auto">
            <a:xfrm>
              <a:off x="384" y="960"/>
              <a:ext cx="144" cy="913"/>
            </a:xfrm>
            <a:custGeom>
              <a:avLst/>
              <a:gdLst>
                <a:gd name="T0" fmla="*/ 1000 w 1000"/>
                <a:gd name="T1" fmla="*/ 1000 h 1000"/>
                <a:gd name="T2" fmla="*/ 0 w 1000"/>
                <a:gd name="T3" fmla="*/ 1000 h 1000"/>
                <a:gd name="T4" fmla="*/ 0 w 1000"/>
                <a:gd name="T5" fmla="*/ 0 h 1000"/>
                <a:gd name="T6" fmla="*/ 1000 w 1000"/>
                <a:gd name="T7" fmla="*/ 0 h 100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000" h="1000">
                  <a:moveTo>
                    <a:pt x="1000" y="1000"/>
                  </a:moveTo>
                  <a:lnTo>
                    <a:pt x="0" y="1000"/>
                  </a:lnTo>
                  <a:lnTo>
                    <a:pt x="0" y="0"/>
                  </a:lnTo>
                  <a:lnTo>
                    <a:pt x="1000" y="0"/>
                  </a:lnTo>
                </a:path>
              </a:pathLst>
            </a:custGeom>
            <a:noFill/>
            <a:ln w="76200" cmpd="sng">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a:lstStyle/>
            <a:p>
              <a:pPr fontAlgn="base">
                <a:spcBef>
                  <a:spcPct val="0"/>
                </a:spcBef>
                <a:spcAft>
                  <a:spcPct val="0"/>
                </a:spcAft>
              </a:pPr>
              <a:endParaRPr lang="nl-NL">
                <a:solidFill>
                  <a:srgbClr val="292929"/>
                </a:solidFill>
                <a:latin typeface="Comic Sans MS" pitchFamily="66" charset="0"/>
              </a:endParaRPr>
            </a:p>
          </p:txBody>
        </p:sp>
        <p:sp>
          <p:nvSpPr>
            <p:cNvPr id="9" name="Freeform 11"/>
            <p:cNvSpPr>
              <a:spLocks noChangeArrowheads="1"/>
            </p:cNvSpPr>
            <p:nvPr/>
          </p:nvSpPr>
          <p:spPr bwMode="auto">
            <a:xfrm>
              <a:off x="4944" y="762"/>
              <a:ext cx="165" cy="864"/>
            </a:xfrm>
            <a:custGeom>
              <a:avLst/>
              <a:gdLst>
                <a:gd name="T0" fmla="*/ 0 w 1000"/>
                <a:gd name="T1" fmla="*/ 0 h 1000"/>
                <a:gd name="T2" fmla="*/ 1000 w 1000"/>
                <a:gd name="T3" fmla="*/ 0 h 1000"/>
                <a:gd name="T4" fmla="*/ 1000 w 1000"/>
                <a:gd name="T5" fmla="*/ 1000 h 1000"/>
                <a:gd name="T6" fmla="*/ 0 w 1000"/>
                <a:gd name="T7" fmla="*/ 1000 h 100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000" h="1000">
                  <a:moveTo>
                    <a:pt x="0" y="0"/>
                  </a:moveTo>
                  <a:lnTo>
                    <a:pt x="1000" y="0"/>
                  </a:lnTo>
                  <a:lnTo>
                    <a:pt x="1000" y="1000"/>
                  </a:lnTo>
                  <a:lnTo>
                    <a:pt x="0" y="1000"/>
                  </a:lnTo>
                </a:path>
              </a:pathLst>
            </a:custGeom>
            <a:noFill/>
            <a:ln w="76200" cap="flat" cmpd="sng">
              <a:solidFill>
                <a:schemeClr val="accent1"/>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pPr fontAlgn="base">
                <a:spcBef>
                  <a:spcPct val="0"/>
                </a:spcBef>
                <a:spcAft>
                  <a:spcPct val="0"/>
                </a:spcAft>
              </a:pPr>
              <a:endParaRPr lang="nl-NL">
                <a:solidFill>
                  <a:srgbClr val="292929"/>
                </a:solidFill>
                <a:latin typeface="Comic Sans MS" pitchFamily="66" charset="0"/>
              </a:endParaRPr>
            </a:p>
          </p:txBody>
        </p:sp>
      </p:grpSp>
      <p:sp>
        <p:nvSpPr>
          <p:cNvPr id="5122" name="Rectangle 2"/>
          <p:cNvSpPr>
            <a:spLocks noGrp="1" noChangeArrowheads="1"/>
          </p:cNvSpPr>
          <p:nvPr>
            <p:ph type="subTitle" idx="1"/>
          </p:nvPr>
        </p:nvSpPr>
        <p:spPr>
          <a:xfrm>
            <a:off x="2286000" y="3581400"/>
            <a:ext cx="5638800" cy="1905000"/>
          </a:xfrm>
        </p:spPr>
        <p:txBody>
          <a:bodyPr/>
          <a:lstStyle>
            <a:lvl1pPr marL="0" indent="0">
              <a:buFont typeface="Wingdings" pitchFamily="2" charset="2"/>
              <a:buNone/>
              <a:defRPr/>
            </a:lvl1pPr>
          </a:lstStyle>
          <a:p>
            <a:r>
              <a:rPr lang="nl-NL"/>
              <a:t>Klik om het opmaakprofiel van de modelondertitel te bewerken</a:t>
            </a:r>
          </a:p>
        </p:txBody>
      </p:sp>
      <p:sp>
        <p:nvSpPr>
          <p:cNvPr id="5132" name="Rectangle 12"/>
          <p:cNvSpPr>
            <a:spLocks noGrp="1" noChangeArrowheads="1"/>
          </p:cNvSpPr>
          <p:nvPr>
            <p:ph type="ctrTitle"/>
          </p:nvPr>
        </p:nvSpPr>
        <p:spPr>
          <a:xfrm>
            <a:off x="838200" y="1443038"/>
            <a:ext cx="7086600" cy="1600200"/>
          </a:xfrm>
        </p:spPr>
        <p:txBody>
          <a:bodyPr anchor="ctr"/>
          <a:lstStyle>
            <a:lvl1pPr>
              <a:defRPr/>
            </a:lvl1pPr>
          </a:lstStyle>
          <a:p>
            <a:r>
              <a:rPr lang="nl-NL"/>
              <a:t>Klik om het opmaakprofiel te bewerken</a:t>
            </a:r>
          </a:p>
        </p:txBody>
      </p:sp>
      <p:sp>
        <p:nvSpPr>
          <p:cNvPr id="10" name="Rectangle 3"/>
          <p:cNvSpPr>
            <a:spLocks noGrp="1" noChangeArrowheads="1"/>
          </p:cNvSpPr>
          <p:nvPr>
            <p:ph type="dt" sz="half" idx="10"/>
          </p:nvPr>
        </p:nvSpPr>
        <p:spPr>
          <a:xfrm>
            <a:off x="685800" y="6248400"/>
            <a:ext cx="1905000" cy="457200"/>
          </a:xfrm>
        </p:spPr>
        <p:txBody>
          <a:bodyPr/>
          <a:lstStyle>
            <a:lvl1pPr>
              <a:defRPr/>
            </a:lvl1pPr>
          </a:lstStyle>
          <a:p>
            <a:pPr>
              <a:defRPr/>
            </a:pPr>
            <a:endParaRPr lang="nl-NL">
              <a:solidFill>
                <a:srgbClr val="292929"/>
              </a:solidFill>
            </a:endParaRPr>
          </a:p>
        </p:txBody>
      </p:sp>
      <p:sp>
        <p:nvSpPr>
          <p:cNvPr id="11" name="Rectangle 4"/>
          <p:cNvSpPr>
            <a:spLocks noGrp="1" noChangeArrowheads="1"/>
          </p:cNvSpPr>
          <p:nvPr>
            <p:ph type="ftr" sz="quarter" idx="11"/>
          </p:nvPr>
        </p:nvSpPr>
        <p:spPr>
          <a:xfrm>
            <a:off x="3124200" y="6248400"/>
            <a:ext cx="2895600" cy="457200"/>
          </a:xfrm>
        </p:spPr>
        <p:txBody>
          <a:bodyPr/>
          <a:lstStyle>
            <a:lvl1pPr>
              <a:defRPr/>
            </a:lvl1pPr>
          </a:lstStyle>
          <a:p>
            <a:pPr>
              <a:defRPr/>
            </a:pPr>
            <a:r>
              <a:rPr lang="nl-NL">
                <a:solidFill>
                  <a:srgbClr val="292929"/>
                </a:solidFill>
              </a:rPr>
              <a:t>Hfst 1 Pijnstillers</a:t>
            </a:r>
          </a:p>
        </p:txBody>
      </p:sp>
      <p:sp>
        <p:nvSpPr>
          <p:cNvPr id="12" name="Rectangle 5"/>
          <p:cNvSpPr>
            <a:spLocks noGrp="1" noChangeArrowheads="1"/>
          </p:cNvSpPr>
          <p:nvPr>
            <p:ph type="sldNum" sz="quarter" idx="12"/>
          </p:nvPr>
        </p:nvSpPr>
        <p:spPr>
          <a:xfrm>
            <a:off x="6553200" y="6248400"/>
            <a:ext cx="1905000" cy="457200"/>
          </a:xfrm>
        </p:spPr>
        <p:txBody>
          <a:bodyPr/>
          <a:lstStyle>
            <a:lvl1pPr>
              <a:defRPr/>
            </a:lvl1pPr>
          </a:lstStyle>
          <a:p>
            <a:pPr>
              <a:defRPr/>
            </a:pPr>
            <a:fld id="{F1150D0D-7ED0-432F-B53A-60420972B810}" type="slidenum">
              <a:rPr lang="nl-NL">
                <a:solidFill>
                  <a:srgbClr val="292929"/>
                </a:solidFill>
              </a:rPr>
              <a:pPr>
                <a:defRPr/>
              </a:pPr>
              <a:t>‹nr.›</a:t>
            </a:fld>
            <a:endParaRPr lang="nl-NL" dirty="0">
              <a:solidFill>
                <a:srgbClr val="292929"/>
              </a:solidFill>
            </a:endParaRPr>
          </a:p>
        </p:txBody>
      </p:sp>
    </p:spTree>
    <p:extLst>
      <p:ext uri="{BB962C8B-B14F-4D97-AF65-F5344CB8AC3E}">
        <p14:creationId xmlns:p14="http://schemas.microsoft.com/office/powerpoint/2010/main" val="933904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verticale tekst 2"/>
          <p:cNvSpPr>
            <a:spLocks noGrp="1"/>
          </p:cNvSpPr>
          <p:nvPr>
            <p:ph type="body" orient="vert" idx="1"/>
          </p:nvPr>
        </p:nvSpPr>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Rectangle 6"/>
          <p:cNvSpPr>
            <a:spLocks noGrp="1" noChangeArrowheads="1"/>
          </p:cNvSpPr>
          <p:nvPr>
            <p:ph type="dt" sz="half" idx="10"/>
          </p:nvPr>
        </p:nvSpPr>
        <p:spPr>
          <a:ln/>
        </p:spPr>
        <p:txBody>
          <a:bodyPr/>
          <a:lstStyle>
            <a:lvl1pPr>
              <a:defRPr/>
            </a:lvl1pPr>
          </a:lstStyle>
          <a:p>
            <a:pPr>
              <a:defRPr/>
            </a:pPr>
            <a:endParaRPr lang="nl-NL">
              <a:solidFill>
                <a:srgbClr val="292929"/>
              </a:solidFill>
            </a:endParaRPr>
          </a:p>
        </p:txBody>
      </p:sp>
      <p:sp>
        <p:nvSpPr>
          <p:cNvPr id="5" name="Rectangle 7"/>
          <p:cNvSpPr>
            <a:spLocks noGrp="1" noChangeArrowheads="1"/>
          </p:cNvSpPr>
          <p:nvPr>
            <p:ph type="ftr" sz="quarter" idx="11"/>
          </p:nvPr>
        </p:nvSpPr>
        <p:spPr>
          <a:ln/>
        </p:spPr>
        <p:txBody>
          <a:bodyPr/>
          <a:lstStyle>
            <a:lvl1pPr>
              <a:defRPr/>
            </a:lvl1pPr>
          </a:lstStyle>
          <a:p>
            <a:pPr>
              <a:defRPr/>
            </a:pPr>
            <a:r>
              <a:rPr lang="nl-NL">
                <a:solidFill>
                  <a:srgbClr val="292929"/>
                </a:solidFill>
              </a:rPr>
              <a:t>Hfst 1 Pijnstillers</a:t>
            </a:r>
          </a:p>
        </p:txBody>
      </p:sp>
      <p:sp>
        <p:nvSpPr>
          <p:cNvPr id="6" name="Rectangle 8"/>
          <p:cNvSpPr>
            <a:spLocks noGrp="1" noChangeArrowheads="1"/>
          </p:cNvSpPr>
          <p:nvPr>
            <p:ph type="sldNum" sz="quarter" idx="12"/>
          </p:nvPr>
        </p:nvSpPr>
        <p:spPr>
          <a:ln/>
        </p:spPr>
        <p:txBody>
          <a:bodyPr/>
          <a:lstStyle>
            <a:lvl1pPr>
              <a:defRPr/>
            </a:lvl1pPr>
          </a:lstStyle>
          <a:p>
            <a:pPr>
              <a:defRPr/>
            </a:pPr>
            <a:fld id="{56A4BA03-C68E-4F1A-B661-320802874E08}" type="slidenum">
              <a:rPr lang="nl-NL">
                <a:solidFill>
                  <a:srgbClr val="292929"/>
                </a:solidFill>
              </a:rPr>
              <a:pPr>
                <a:defRPr/>
              </a:pPr>
              <a:t>‹nr.›</a:t>
            </a:fld>
            <a:endParaRPr lang="nl-NL" dirty="0">
              <a:solidFill>
                <a:srgbClr val="292929"/>
              </a:solidFill>
            </a:endParaRPr>
          </a:p>
        </p:txBody>
      </p:sp>
    </p:spTree>
    <p:extLst>
      <p:ext uri="{BB962C8B-B14F-4D97-AF65-F5344CB8AC3E}">
        <p14:creationId xmlns:p14="http://schemas.microsoft.com/office/powerpoint/2010/main" val="36082218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91313" y="96838"/>
            <a:ext cx="1919287" cy="5999162"/>
          </a:xfrm>
        </p:spPr>
        <p:txBody>
          <a:bodyPr vert="eaVert"/>
          <a:lstStyle/>
          <a:p>
            <a:r>
              <a:rPr lang="nl-NL"/>
              <a:t>Klik om de stijl te bewerken</a:t>
            </a:r>
          </a:p>
        </p:txBody>
      </p:sp>
      <p:sp>
        <p:nvSpPr>
          <p:cNvPr id="3" name="Tijdelijke aanduiding voor verticale tekst 2"/>
          <p:cNvSpPr>
            <a:spLocks noGrp="1"/>
          </p:cNvSpPr>
          <p:nvPr>
            <p:ph type="body" orient="vert" idx="1"/>
          </p:nvPr>
        </p:nvSpPr>
        <p:spPr>
          <a:xfrm>
            <a:off x="931863" y="96838"/>
            <a:ext cx="5607050" cy="5999162"/>
          </a:xfrm>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Rectangle 6"/>
          <p:cNvSpPr>
            <a:spLocks noGrp="1" noChangeArrowheads="1"/>
          </p:cNvSpPr>
          <p:nvPr>
            <p:ph type="dt" sz="half" idx="10"/>
          </p:nvPr>
        </p:nvSpPr>
        <p:spPr>
          <a:ln/>
        </p:spPr>
        <p:txBody>
          <a:bodyPr/>
          <a:lstStyle>
            <a:lvl1pPr>
              <a:defRPr/>
            </a:lvl1pPr>
          </a:lstStyle>
          <a:p>
            <a:pPr>
              <a:defRPr/>
            </a:pPr>
            <a:endParaRPr lang="nl-NL">
              <a:solidFill>
                <a:srgbClr val="292929"/>
              </a:solidFill>
            </a:endParaRPr>
          </a:p>
        </p:txBody>
      </p:sp>
      <p:sp>
        <p:nvSpPr>
          <p:cNvPr id="5" name="Rectangle 7"/>
          <p:cNvSpPr>
            <a:spLocks noGrp="1" noChangeArrowheads="1"/>
          </p:cNvSpPr>
          <p:nvPr>
            <p:ph type="ftr" sz="quarter" idx="11"/>
          </p:nvPr>
        </p:nvSpPr>
        <p:spPr>
          <a:ln/>
        </p:spPr>
        <p:txBody>
          <a:bodyPr/>
          <a:lstStyle>
            <a:lvl1pPr>
              <a:defRPr/>
            </a:lvl1pPr>
          </a:lstStyle>
          <a:p>
            <a:pPr>
              <a:defRPr/>
            </a:pPr>
            <a:r>
              <a:rPr lang="nl-NL">
                <a:solidFill>
                  <a:srgbClr val="292929"/>
                </a:solidFill>
              </a:rPr>
              <a:t>Hfst 1 Pijnstillers</a:t>
            </a:r>
          </a:p>
        </p:txBody>
      </p:sp>
      <p:sp>
        <p:nvSpPr>
          <p:cNvPr id="6" name="Rectangle 8"/>
          <p:cNvSpPr>
            <a:spLocks noGrp="1" noChangeArrowheads="1"/>
          </p:cNvSpPr>
          <p:nvPr>
            <p:ph type="sldNum" sz="quarter" idx="12"/>
          </p:nvPr>
        </p:nvSpPr>
        <p:spPr>
          <a:ln/>
        </p:spPr>
        <p:txBody>
          <a:bodyPr/>
          <a:lstStyle>
            <a:lvl1pPr>
              <a:defRPr/>
            </a:lvl1pPr>
          </a:lstStyle>
          <a:p>
            <a:pPr>
              <a:defRPr/>
            </a:pPr>
            <a:fld id="{6AE8AF34-048B-4D6F-BADB-2BDA19BF633E}" type="slidenum">
              <a:rPr lang="nl-NL">
                <a:solidFill>
                  <a:srgbClr val="292929"/>
                </a:solidFill>
              </a:rPr>
              <a:pPr>
                <a:defRPr/>
              </a:pPr>
              <a:t>‹nr.›</a:t>
            </a:fld>
            <a:endParaRPr lang="nl-NL" dirty="0">
              <a:solidFill>
                <a:srgbClr val="292929"/>
              </a:solidFill>
            </a:endParaRPr>
          </a:p>
        </p:txBody>
      </p:sp>
    </p:spTree>
    <p:extLst>
      <p:ext uri="{BB962C8B-B14F-4D97-AF65-F5344CB8AC3E}">
        <p14:creationId xmlns:p14="http://schemas.microsoft.com/office/powerpoint/2010/main" val="866192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Object">
    <p:spTree>
      <p:nvGrpSpPr>
        <p:cNvPr id="1" name=""/>
        <p:cNvGrpSpPr/>
        <p:nvPr/>
      </p:nvGrpSpPr>
      <p:grpSpPr>
        <a:xfrm>
          <a:off x="0" y="0"/>
          <a:ext cx="0" cy="0"/>
          <a:chOff x="0" y="0"/>
          <a:chExt cx="0" cy="0"/>
        </a:xfrm>
      </p:grpSpPr>
      <p:sp>
        <p:nvSpPr>
          <p:cNvPr id="2" name="Tijdelijke aanduiding voor inhoud 1"/>
          <p:cNvSpPr>
            <a:spLocks noGrp="1"/>
          </p:cNvSpPr>
          <p:nvPr>
            <p:ph/>
          </p:nvPr>
        </p:nvSpPr>
        <p:spPr>
          <a:xfrm>
            <a:off x="931863" y="96838"/>
            <a:ext cx="7678737" cy="5999162"/>
          </a:xfr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3" name="Rectangle 6"/>
          <p:cNvSpPr>
            <a:spLocks noGrp="1" noChangeArrowheads="1"/>
          </p:cNvSpPr>
          <p:nvPr>
            <p:ph type="dt" sz="half" idx="10"/>
          </p:nvPr>
        </p:nvSpPr>
        <p:spPr>
          <a:ln/>
        </p:spPr>
        <p:txBody>
          <a:bodyPr/>
          <a:lstStyle>
            <a:lvl1pPr>
              <a:defRPr/>
            </a:lvl1pPr>
          </a:lstStyle>
          <a:p>
            <a:pPr>
              <a:defRPr/>
            </a:pPr>
            <a:endParaRPr lang="nl-NL">
              <a:solidFill>
                <a:srgbClr val="292929"/>
              </a:solidFill>
            </a:endParaRPr>
          </a:p>
        </p:txBody>
      </p:sp>
      <p:sp>
        <p:nvSpPr>
          <p:cNvPr id="4" name="Rectangle 7"/>
          <p:cNvSpPr>
            <a:spLocks noGrp="1" noChangeArrowheads="1"/>
          </p:cNvSpPr>
          <p:nvPr>
            <p:ph type="ftr" sz="quarter" idx="11"/>
          </p:nvPr>
        </p:nvSpPr>
        <p:spPr>
          <a:ln/>
        </p:spPr>
        <p:txBody>
          <a:bodyPr/>
          <a:lstStyle>
            <a:lvl1pPr>
              <a:defRPr/>
            </a:lvl1pPr>
          </a:lstStyle>
          <a:p>
            <a:pPr>
              <a:defRPr/>
            </a:pPr>
            <a:r>
              <a:rPr lang="nl-NL">
                <a:solidFill>
                  <a:srgbClr val="292929"/>
                </a:solidFill>
              </a:rPr>
              <a:t>Hfst 1 Pijnstillers</a:t>
            </a:r>
          </a:p>
        </p:txBody>
      </p:sp>
      <p:sp>
        <p:nvSpPr>
          <p:cNvPr id="5" name="Rectangle 8"/>
          <p:cNvSpPr>
            <a:spLocks noGrp="1" noChangeArrowheads="1"/>
          </p:cNvSpPr>
          <p:nvPr>
            <p:ph type="sldNum" sz="quarter" idx="12"/>
          </p:nvPr>
        </p:nvSpPr>
        <p:spPr>
          <a:ln/>
        </p:spPr>
        <p:txBody>
          <a:bodyPr/>
          <a:lstStyle>
            <a:lvl1pPr>
              <a:defRPr/>
            </a:lvl1pPr>
          </a:lstStyle>
          <a:p>
            <a:pPr>
              <a:defRPr/>
            </a:pPr>
            <a:fld id="{E71E1C43-4009-4804-A769-E4EC0617C5D5}" type="slidenum">
              <a:rPr lang="nl-NL">
                <a:solidFill>
                  <a:srgbClr val="292929"/>
                </a:solidFill>
              </a:rPr>
              <a:pPr>
                <a:defRPr/>
              </a:pPr>
              <a:t>‹nr.›</a:t>
            </a:fld>
            <a:endParaRPr lang="nl-NL" dirty="0">
              <a:solidFill>
                <a:srgbClr val="292929"/>
              </a:solidFill>
            </a:endParaRPr>
          </a:p>
        </p:txBody>
      </p:sp>
    </p:spTree>
    <p:extLst>
      <p:ext uri="{BB962C8B-B14F-4D97-AF65-F5344CB8AC3E}">
        <p14:creationId xmlns:p14="http://schemas.microsoft.com/office/powerpoint/2010/main" val="28718175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idx="1"/>
          </p:nvPr>
        </p:nvSpPr>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Rectangle 6"/>
          <p:cNvSpPr>
            <a:spLocks noGrp="1" noChangeArrowheads="1"/>
          </p:cNvSpPr>
          <p:nvPr>
            <p:ph type="dt" sz="half" idx="10"/>
          </p:nvPr>
        </p:nvSpPr>
        <p:spPr>
          <a:ln/>
        </p:spPr>
        <p:txBody>
          <a:bodyPr/>
          <a:lstStyle>
            <a:lvl1pPr>
              <a:defRPr/>
            </a:lvl1pPr>
          </a:lstStyle>
          <a:p>
            <a:pPr>
              <a:defRPr/>
            </a:pPr>
            <a:endParaRPr lang="nl-NL">
              <a:solidFill>
                <a:srgbClr val="292929"/>
              </a:solidFill>
            </a:endParaRPr>
          </a:p>
        </p:txBody>
      </p:sp>
      <p:sp>
        <p:nvSpPr>
          <p:cNvPr id="5" name="Rectangle 7"/>
          <p:cNvSpPr>
            <a:spLocks noGrp="1" noChangeArrowheads="1"/>
          </p:cNvSpPr>
          <p:nvPr>
            <p:ph type="ftr" sz="quarter" idx="11"/>
          </p:nvPr>
        </p:nvSpPr>
        <p:spPr>
          <a:ln/>
        </p:spPr>
        <p:txBody>
          <a:bodyPr/>
          <a:lstStyle>
            <a:lvl1pPr>
              <a:defRPr/>
            </a:lvl1pPr>
          </a:lstStyle>
          <a:p>
            <a:pPr>
              <a:defRPr/>
            </a:pPr>
            <a:r>
              <a:rPr lang="nl-NL">
                <a:solidFill>
                  <a:srgbClr val="292929"/>
                </a:solidFill>
              </a:rPr>
              <a:t>Hfst 1 Pijnstillers</a:t>
            </a:r>
          </a:p>
        </p:txBody>
      </p:sp>
      <p:sp>
        <p:nvSpPr>
          <p:cNvPr id="6" name="Rectangle 8"/>
          <p:cNvSpPr>
            <a:spLocks noGrp="1" noChangeArrowheads="1"/>
          </p:cNvSpPr>
          <p:nvPr>
            <p:ph type="sldNum" sz="quarter" idx="12"/>
          </p:nvPr>
        </p:nvSpPr>
        <p:spPr>
          <a:ln/>
        </p:spPr>
        <p:txBody>
          <a:bodyPr/>
          <a:lstStyle>
            <a:lvl1pPr>
              <a:defRPr/>
            </a:lvl1pPr>
          </a:lstStyle>
          <a:p>
            <a:pPr>
              <a:defRPr/>
            </a:pPr>
            <a:fld id="{CE5F1911-13F4-44B3-9764-B08637D5B35C}" type="slidenum">
              <a:rPr lang="nl-NL">
                <a:solidFill>
                  <a:srgbClr val="292929"/>
                </a:solidFill>
              </a:rPr>
              <a:pPr>
                <a:defRPr/>
              </a:pPr>
              <a:t>‹nr.›</a:t>
            </a:fld>
            <a:endParaRPr lang="nl-NL" dirty="0">
              <a:solidFill>
                <a:srgbClr val="292929"/>
              </a:solidFill>
            </a:endParaRPr>
          </a:p>
        </p:txBody>
      </p:sp>
    </p:spTree>
    <p:extLst>
      <p:ext uri="{BB962C8B-B14F-4D97-AF65-F5344CB8AC3E}">
        <p14:creationId xmlns:p14="http://schemas.microsoft.com/office/powerpoint/2010/main" val="32619922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a:t>Klik om de stijl te bewerken</a:t>
            </a:r>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nl-NL"/>
              <a:t>Klik om de modelstijlen te bewerken</a:t>
            </a:r>
          </a:p>
        </p:txBody>
      </p:sp>
      <p:sp>
        <p:nvSpPr>
          <p:cNvPr id="4" name="Rectangle 6"/>
          <p:cNvSpPr>
            <a:spLocks noGrp="1" noChangeArrowheads="1"/>
          </p:cNvSpPr>
          <p:nvPr>
            <p:ph type="dt" sz="half" idx="10"/>
          </p:nvPr>
        </p:nvSpPr>
        <p:spPr>
          <a:ln/>
        </p:spPr>
        <p:txBody>
          <a:bodyPr/>
          <a:lstStyle>
            <a:lvl1pPr>
              <a:defRPr/>
            </a:lvl1pPr>
          </a:lstStyle>
          <a:p>
            <a:pPr>
              <a:defRPr/>
            </a:pPr>
            <a:endParaRPr lang="nl-NL">
              <a:solidFill>
                <a:srgbClr val="292929"/>
              </a:solidFill>
            </a:endParaRPr>
          </a:p>
        </p:txBody>
      </p:sp>
      <p:sp>
        <p:nvSpPr>
          <p:cNvPr id="5" name="Rectangle 7"/>
          <p:cNvSpPr>
            <a:spLocks noGrp="1" noChangeArrowheads="1"/>
          </p:cNvSpPr>
          <p:nvPr>
            <p:ph type="ftr" sz="quarter" idx="11"/>
          </p:nvPr>
        </p:nvSpPr>
        <p:spPr>
          <a:ln/>
        </p:spPr>
        <p:txBody>
          <a:bodyPr/>
          <a:lstStyle>
            <a:lvl1pPr>
              <a:defRPr/>
            </a:lvl1pPr>
          </a:lstStyle>
          <a:p>
            <a:pPr>
              <a:defRPr/>
            </a:pPr>
            <a:r>
              <a:rPr lang="nl-NL">
                <a:solidFill>
                  <a:srgbClr val="292929"/>
                </a:solidFill>
              </a:rPr>
              <a:t>Hfst 1 Pijnstillers</a:t>
            </a:r>
          </a:p>
        </p:txBody>
      </p:sp>
      <p:sp>
        <p:nvSpPr>
          <p:cNvPr id="6" name="Rectangle 8"/>
          <p:cNvSpPr>
            <a:spLocks noGrp="1" noChangeArrowheads="1"/>
          </p:cNvSpPr>
          <p:nvPr>
            <p:ph type="sldNum" sz="quarter" idx="12"/>
          </p:nvPr>
        </p:nvSpPr>
        <p:spPr>
          <a:ln/>
        </p:spPr>
        <p:txBody>
          <a:bodyPr/>
          <a:lstStyle>
            <a:lvl1pPr>
              <a:defRPr/>
            </a:lvl1pPr>
          </a:lstStyle>
          <a:p>
            <a:pPr>
              <a:defRPr/>
            </a:pPr>
            <a:fld id="{63FC6BDE-1B02-427E-A0A4-FC1054DE5D1E}" type="slidenum">
              <a:rPr lang="nl-NL">
                <a:solidFill>
                  <a:srgbClr val="292929"/>
                </a:solidFill>
              </a:rPr>
              <a:pPr>
                <a:defRPr/>
              </a:pPr>
              <a:t>‹nr.›</a:t>
            </a:fld>
            <a:endParaRPr lang="nl-NL" dirty="0">
              <a:solidFill>
                <a:srgbClr val="292929"/>
              </a:solidFill>
            </a:endParaRPr>
          </a:p>
        </p:txBody>
      </p:sp>
    </p:spTree>
    <p:extLst>
      <p:ext uri="{BB962C8B-B14F-4D97-AF65-F5344CB8AC3E}">
        <p14:creationId xmlns:p14="http://schemas.microsoft.com/office/powerpoint/2010/main" val="21359824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sz="half" idx="1"/>
          </p:nvPr>
        </p:nvSpPr>
        <p:spPr>
          <a:xfrm>
            <a:off x="949325" y="1981200"/>
            <a:ext cx="3754438"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p:cNvSpPr>
            <a:spLocks noGrp="1"/>
          </p:cNvSpPr>
          <p:nvPr>
            <p:ph sz="half" idx="2"/>
          </p:nvPr>
        </p:nvSpPr>
        <p:spPr>
          <a:xfrm>
            <a:off x="4856163" y="1981200"/>
            <a:ext cx="3754437"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Rectangle 6"/>
          <p:cNvSpPr>
            <a:spLocks noGrp="1" noChangeArrowheads="1"/>
          </p:cNvSpPr>
          <p:nvPr>
            <p:ph type="dt" sz="half" idx="10"/>
          </p:nvPr>
        </p:nvSpPr>
        <p:spPr>
          <a:ln/>
        </p:spPr>
        <p:txBody>
          <a:bodyPr/>
          <a:lstStyle>
            <a:lvl1pPr>
              <a:defRPr/>
            </a:lvl1pPr>
          </a:lstStyle>
          <a:p>
            <a:pPr>
              <a:defRPr/>
            </a:pPr>
            <a:endParaRPr lang="nl-NL">
              <a:solidFill>
                <a:srgbClr val="292929"/>
              </a:solidFill>
            </a:endParaRPr>
          </a:p>
        </p:txBody>
      </p:sp>
      <p:sp>
        <p:nvSpPr>
          <p:cNvPr id="6" name="Rectangle 7"/>
          <p:cNvSpPr>
            <a:spLocks noGrp="1" noChangeArrowheads="1"/>
          </p:cNvSpPr>
          <p:nvPr>
            <p:ph type="ftr" sz="quarter" idx="11"/>
          </p:nvPr>
        </p:nvSpPr>
        <p:spPr>
          <a:ln/>
        </p:spPr>
        <p:txBody>
          <a:bodyPr/>
          <a:lstStyle>
            <a:lvl1pPr>
              <a:defRPr/>
            </a:lvl1pPr>
          </a:lstStyle>
          <a:p>
            <a:pPr>
              <a:defRPr/>
            </a:pPr>
            <a:r>
              <a:rPr lang="nl-NL">
                <a:solidFill>
                  <a:srgbClr val="292929"/>
                </a:solidFill>
              </a:rPr>
              <a:t>Hfst 1 Pijnstillers</a:t>
            </a:r>
          </a:p>
        </p:txBody>
      </p:sp>
      <p:sp>
        <p:nvSpPr>
          <p:cNvPr id="7" name="Rectangle 8"/>
          <p:cNvSpPr>
            <a:spLocks noGrp="1" noChangeArrowheads="1"/>
          </p:cNvSpPr>
          <p:nvPr>
            <p:ph type="sldNum" sz="quarter" idx="12"/>
          </p:nvPr>
        </p:nvSpPr>
        <p:spPr>
          <a:ln/>
        </p:spPr>
        <p:txBody>
          <a:bodyPr/>
          <a:lstStyle>
            <a:lvl1pPr>
              <a:defRPr/>
            </a:lvl1pPr>
          </a:lstStyle>
          <a:p>
            <a:pPr>
              <a:defRPr/>
            </a:pPr>
            <a:fld id="{6A7019AE-30D9-4317-A0CD-5102D2A77C1F}" type="slidenum">
              <a:rPr lang="nl-NL">
                <a:solidFill>
                  <a:srgbClr val="292929"/>
                </a:solidFill>
              </a:rPr>
              <a:pPr>
                <a:defRPr/>
              </a:pPr>
              <a:t>‹nr.›</a:t>
            </a:fld>
            <a:endParaRPr lang="nl-NL" dirty="0">
              <a:solidFill>
                <a:srgbClr val="292929"/>
              </a:solidFill>
            </a:endParaRPr>
          </a:p>
        </p:txBody>
      </p:sp>
    </p:spTree>
    <p:extLst>
      <p:ext uri="{BB962C8B-B14F-4D97-AF65-F5344CB8AC3E}">
        <p14:creationId xmlns:p14="http://schemas.microsoft.com/office/powerpoint/2010/main" val="31493611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nl-NL"/>
              <a:t>Klik om de stijl te bewerken</a:t>
            </a:r>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7" name="Rectangle 6"/>
          <p:cNvSpPr>
            <a:spLocks noGrp="1" noChangeArrowheads="1"/>
          </p:cNvSpPr>
          <p:nvPr>
            <p:ph type="dt" sz="half" idx="10"/>
          </p:nvPr>
        </p:nvSpPr>
        <p:spPr>
          <a:ln/>
        </p:spPr>
        <p:txBody>
          <a:bodyPr/>
          <a:lstStyle>
            <a:lvl1pPr>
              <a:defRPr/>
            </a:lvl1pPr>
          </a:lstStyle>
          <a:p>
            <a:pPr>
              <a:defRPr/>
            </a:pPr>
            <a:endParaRPr lang="nl-NL">
              <a:solidFill>
                <a:srgbClr val="292929"/>
              </a:solidFill>
            </a:endParaRPr>
          </a:p>
        </p:txBody>
      </p:sp>
      <p:sp>
        <p:nvSpPr>
          <p:cNvPr id="8" name="Rectangle 7"/>
          <p:cNvSpPr>
            <a:spLocks noGrp="1" noChangeArrowheads="1"/>
          </p:cNvSpPr>
          <p:nvPr>
            <p:ph type="ftr" sz="quarter" idx="11"/>
          </p:nvPr>
        </p:nvSpPr>
        <p:spPr>
          <a:ln/>
        </p:spPr>
        <p:txBody>
          <a:bodyPr/>
          <a:lstStyle>
            <a:lvl1pPr>
              <a:defRPr/>
            </a:lvl1pPr>
          </a:lstStyle>
          <a:p>
            <a:pPr>
              <a:defRPr/>
            </a:pPr>
            <a:r>
              <a:rPr lang="nl-NL">
                <a:solidFill>
                  <a:srgbClr val="292929"/>
                </a:solidFill>
              </a:rPr>
              <a:t>Hfst 1 Pijnstillers</a:t>
            </a:r>
          </a:p>
        </p:txBody>
      </p:sp>
      <p:sp>
        <p:nvSpPr>
          <p:cNvPr id="9" name="Rectangle 8"/>
          <p:cNvSpPr>
            <a:spLocks noGrp="1" noChangeArrowheads="1"/>
          </p:cNvSpPr>
          <p:nvPr>
            <p:ph type="sldNum" sz="quarter" idx="12"/>
          </p:nvPr>
        </p:nvSpPr>
        <p:spPr>
          <a:ln/>
        </p:spPr>
        <p:txBody>
          <a:bodyPr/>
          <a:lstStyle>
            <a:lvl1pPr>
              <a:defRPr/>
            </a:lvl1pPr>
          </a:lstStyle>
          <a:p>
            <a:pPr>
              <a:defRPr/>
            </a:pPr>
            <a:fld id="{6BDE53CD-9B0A-4926-AAC0-0F430F9F3820}" type="slidenum">
              <a:rPr lang="nl-NL">
                <a:solidFill>
                  <a:srgbClr val="292929"/>
                </a:solidFill>
              </a:rPr>
              <a:pPr>
                <a:defRPr/>
              </a:pPr>
              <a:t>‹nr.›</a:t>
            </a:fld>
            <a:endParaRPr lang="nl-NL" dirty="0">
              <a:solidFill>
                <a:srgbClr val="292929"/>
              </a:solidFill>
            </a:endParaRPr>
          </a:p>
        </p:txBody>
      </p:sp>
    </p:spTree>
    <p:extLst>
      <p:ext uri="{BB962C8B-B14F-4D97-AF65-F5344CB8AC3E}">
        <p14:creationId xmlns:p14="http://schemas.microsoft.com/office/powerpoint/2010/main" val="774260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Rectangle 6"/>
          <p:cNvSpPr>
            <a:spLocks noGrp="1" noChangeArrowheads="1"/>
          </p:cNvSpPr>
          <p:nvPr>
            <p:ph type="dt" sz="half" idx="10"/>
          </p:nvPr>
        </p:nvSpPr>
        <p:spPr>
          <a:ln/>
        </p:spPr>
        <p:txBody>
          <a:bodyPr/>
          <a:lstStyle>
            <a:lvl1pPr>
              <a:defRPr/>
            </a:lvl1pPr>
          </a:lstStyle>
          <a:p>
            <a:pPr>
              <a:defRPr/>
            </a:pPr>
            <a:endParaRPr lang="nl-NL">
              <a:solidFill>
                <a:srgbClr val="292929"/>
              </a:solidFill>
            </a:endParaRPr>
          </a:p>
        </p:txBody>
      </p:sp>
      <p:sp>
        <p:nvSpPr>
          <p:cNvPr id="4" name="Rectangle 7"/>
          <p:cNvSpPr>
            <a:spLocks noGrp="1" noChangeArrowheads="1"/>
          </p:cNvSpPr>
          <p:nvPr>
            <p:ph type="ftr" sz="quarter" idx="11"/>
          </p:nvPr>
        </p:nvSpPr>
        <p:spPr>
          <a:ln/>
        </p:spPr>
        <p:txBody>
          <a:bodyPr/>
          <a:lstStyle>
            <a:lvl1pPr>
              <a:defRPr/>
            </a:lvl1pPr>
          </a:lstStyle>
          <a:p>
            <a:pPr>
              <a:defRPr/>
            </a:pPr>
            <a:r>
              <a:rPr lang="nl-NL">
                <a:solidFill>
                  <a:srgbClr val="292929"/>
                </a:solidFill>
              </a:rPr>
              <a:t>Hfst 1 Pijnstillers</a:t>
            </a:r>
          </a:p>
        </p:txBody>
      </p:sp>
      <p:sp>
        <p:nvSpPr>
          <p:cNvPr id="5" name="Rectangle 8"/>
          <p:cNvSpPr>
            <a:spLocks noGrp="1" noChangeArrowheads="1"/>
          </p:cNvSpPr>
          <p:nvPr>
            <p:ph type="sldNum" sz="quarter" idx="12"/>
          </p:nvPr>
        </p:nvSpPr>
        <p:spPr>
          <a:ln/>
        </p:spPr>
        <p:txBody>
          <a:bodyPr/>
          <a:lstStyle>
            <a:lvl1pPr>
              <a:defRPr/>
            </a:lvl1pPr>
          </a:lstStyle>
          <a:p>
            <a:pPr>
              <a:defRPr/>
            </a:pPr>
            <a:fld id="{3727CE6E-FE5C-4C91-8E8F-77EE5825F0F0}" type="slidenum">
              <a:rPr lang="nl-NL">
                <a:solidFill>
                  <a:srgbClr val="292929"/>
                </a:solidFill>
              </a:rPr>
              <a:pPr>
                <a:defRPr/>
              </a:pPr>
              <a:t>‹nr.›</a:t>
            </a:fld>
            <a:endParaRPr lang="nl-NL" dirty="0">
              <a:solidFill>
                <a:srgbClr val="292929"/>
              </a:solidFill>
            </a:endParaRPr>
          </a:p>
        </p:txBody>
      </p:sp>
    </p:spTree>
    <p:extLst>
      <p:ext uri="{BB962C8B-B14F-4D97-AF65-F5344CB8AC3E}">
        <p14:creationId xmlns:p14="http://schemas.microsoft.com/office/powerpoint/2010/main" val="32576476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Rectangle 6"/>
          <p:cNvSpPr>
            <a:spLocks noGrp="1" noChangeArrowheads="1"/>
          </p:cNvSpPr>
          <p:nvPr>
            <p:ph type="dt" sz="half" idx="10"/>
          </p:nvPr>
        </p:nvSpPr>
        <p:spPr>
          <a:ln/>
        </p:spPr>
        <p:txBody>
          <a:bodyPr/>
          <a:lstStyle>
            <a:lvl1pPr>
              <a:defRPr/>
            </a:lvl1pPr>
          </a:lstStyle>
          <a:p>
            <a:pPr>
              <a:defRPr/>
            </a:pPr>
            <a:endParaRPr lang="nl-NL">
              <a:solidFill>
                <a:srgbClr val="292929"/>
              </a:solidFill>
            </a:endParaRPr>
          </a:p>
        </p:txBody>
      </p:sp>
      <p:sp>
        <p:nvSpPr>
          <p:cNvPr id="3" name="Rectangle 7"/>
          <p:cNvSpPr>
            <a:spLocks noGrp="1" noChangeArrowheads="1"/>
          </p:cNvSpPr>
          <p:nvPr>
            <p:ph type="ftr" sz="quarter" idx="11"/>
          </p:nvPr>
        </p:nvSpPr>
        <p:spPr>
          <a:ln/>
        </p:spPr>
        <p:txBody>
          <a:bodyPr/>
          <a:lstStyle>
            <a:lvl1pPr>
              <a:defRPr/>
            </a:lvl1pPr>
          </a:lstStyle>
          <a:p>
            <a:pPr>
              <a:defRPr/>
            </a:pPr>
            <a:r>
              <a:rPr lang="nl-NL">
                <a:solidFill>
                  <a:srgbClr val="292929"/>
                </a:solidFill>
              </a:rPr>
              <a:t>Hfst 1 Pijnstillers</a:t>
            </a:r>
          </a:p>
        </p:txBody>
      </p:sp>
      <p:sp>
        <p:nvSpPr>
          <p:cNvPr id="4" name="Rectangle 8"/>
          <p:cNvSpPr>
            <a:spLocks noGrp="1" noChangeArrowheads="1"/>
          </p:cNvSpPr>
          <p:nvPr>
            <p:ph type="sldNum" sz="quarter" idx="12"/>
          </p:nvPr>
        </p:nvSpPr>
        <p:spPr>
          <a:ln/>
        </p:spPr>
        <p:txBody>
          <a:bodyPr/>
          <a:lstStyle>
            <a:lvl1pPr>
              <a:defRPr/>
            </a:lvl1pPr>
          </a:lstStyle>
          <a:p>
            <a:pPr>
              <a:defRPr/>
            </a:pPr>
            <a:fld id="{C69FF255-645F-4E30-BB40-476B4E3E6F7C}" type="slidenum">
              <a:rPr lang="nl-NL">
                <a:solidFill>
                  <a:srgbClr val="292929"/>
                </a:solidFill>
              </a:rPr>
              <a:pPr>
                <a:defRPr/>
              </a:pPr>
              <a:t>‹nr.›</a:t>
            </a:fld>
            <a:endParaRPr lang="nl-NL" dirty="0">
              <a:solidFill>
                <a:srgbClr val="292929"/>
              </a:solidFill>
            </a:endParaRPr>
          </a:p>
        </p:txBody>
      </p:sp>
    </p:spTree>
    <p:extLst>
      <p:ext uri="{BB962C8B-B14F-4D97-AF65-F5344CB8AC3E}">
        <p14:creationId xmlns:p14="http://schemas.microsoft.com/office/powerpoint/2010/main" val="36513099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lstStyle>
            <a:lvl1pPr algn="l">
              <a:defRPr sz="2000" b="1"/>
            </a:lvl1pPr>
          </a:lstStyle>
          <a:p>
            <a:r>
              <a:rPr lang="nl-NL"/>
              <a:t>Klik om de stijl te bewerken</a:t>
            </a:r>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modelstijlen te bewerken</a:t>
            </a:r>
          </a:p>
        </p:txBody>
      </p:sp>
      <p:sp>
        <p:nvSpPr>
          <p:cNvPr id="5" name="Rectangle 6"/>
          <p:cNvSpPr>
            <a:spLocks noGrp="1" noChangeArrowheads="1"/>
          </p:cNvSpPr>
          <p:nvPr>
            <p:ph type="dt" sz="half" idx="10"/>
          </p:nvPr>
        </p:nvSpPr>
        <p:spPr>
          <a:ln/>
        </p:spPr>
        <p:txBody>
          <a:bodyPr/>
          <a:lstStyle>
            <a:lvl1pPr>
              <a:defRPr/>
            </a:lvl1pPr>
          </a:lstStyle>
          <a:p>
            <a:pPr>
              <a:defRPr/>
            </a:pPr>
            <a:endParaRPr lang="nl-NL">
              <a:solidFill>
                <a:srgbClr val="292929"/>
              </a:solidFill>
            </a:endParaRPr>
          </a:p>
        </p:txBody>
      </p:sp>
      <p:sp>
        <p:nvSpPr>
          <p:cNvPr id="6" name="Rectangle 7"/>
          <p:cNvSpPr>
            <a:spLocks noGrp="1" noChangeArrowheads="1"/>
          </p:cNvSpPr>
          <p:nvPr>
            <p:ph type="ftr" sz="quarter" idx="11"/>
          </p:nvPr>
        </p:nvSpPr>
        <p:spPr>
          <a:ln/>
        </p:spPr>
        <p:txBody>
          <a:bodyPr/>
          <a:lstStyle>
            <a:lvl1pPr>
              <a:defRPr/>
            </a:lvl1pPr>
          </a:lstStyle>
          <a:p>
            <a:pPr>
              <a:defRPr/>
            </a:pPr>
            <a:r>
              <a:rPr lang="nl-NL">
                <a:solidFill>
                  <a:srgbClr val="292929"/>
                </a:solidFill>
              </a:rPr>
              <a:t>Hfst 1 Pijnstillers</a:t>
            </a:r>
          </a:p>
        </p:txBody>
      </p:sp>
      <p:sp>
        <p:nvSpPr>
          <p:cNvPr id="7" name="Rectangle 8"/>
          <p:cNvSpPr>
            <a:spLocks noGrp="1" noChangeArrowheads="1"/>
          </p:cNvSpPr>
          <p:nvPr>
            <p:ph type="sldNum" sz="quarter" idx="12"/>
          </p:nvPr>
        </p:nvSpPr>
        <p:spPr>
          <a:ln/>
        </p:spPr>
        <p:txBody>
          <a:bodyPr/>
          <a:lstStyle>
            <a:lvl1pPr>
              <a:defRPr/>
            </a:lvl1pPr>
          </a:lstStyle>
          <a:p>
            <a:pPr>
              <a:defRPr/>
            </a:pPr>
            <a:fld id="{E3236269-BA75-4604-A1D7-1DDC158C5369}" type="slidenum">
              <a:rPr lang="nl-NL">
                <a:solidFill>
                  <a:srgbClr val="292929"/>
                </a:solidFill>
              </a:rPr>
              <a:pPr>
                <a:defRPr/>
              </a:pPr>
              <a:t>‹nr.›</a:t>
            </a:fld>
            <a:endParaRPr lang="nl-NL" dirty="0">
              <a:solidFill>
                <a:srgbClr val="292929"/>
              </a:solidFill>
            </a:endParaRPr>
          </a:p>
        </p:txBody>
      </p:sp>
    </p:spTree>
    <p:extLst>
      <p:ext uri="{BB962C8B-B14F-4D97-AF65-F5344CB8AC3E}">
        <p14:creationId xmlns:p14="http://schemas.microsoft.com/office/powerpoint/2010/main" val="6517322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lstStyle>
            <a:lvl1pPr algn="l">
              <a:defRPr sz="2000" b="1"/>
            </a:lvl1pPr>
          </a:lstStyle>
          <a:p>
            <a:r>
              <a:rPr lang="nl-NL"/>
              <a:t>Klik om de stijl te bewerken</a:t>
            </a:r>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nl-NL" noProof="0" dirty="0"/>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modelstijlen te bewerken</a:t>
            </a:r>
          </a:p>
        </p:txBody>
      </p:sp>
      <p:sp>
        <p:nvSpPr>
          <p:cNvPr id="5" name="Rectangle 6"/>
          <p:cNvSpPr>
            <a:spLocks noGrp="1" noChangeArrowheads="1"/>
          </p:cNvSpPr>
          <p:nvPr>
            <p:ph type="dt" sz="half" idx="10"/>
          </p:nvPr>
        </p:nvSpPr>
        <p:spPr>
          <a:ln/>
        </p:spPr>
        <p:txBody>
          <a:bodyPr/>
          <a:lstStyle>
            <a:lvl1pPr>
              <a:defRPr/>
            </a:lvl1pPr>
          </a:lstStyle>
          <a:p>
            <a:pPr>
              <a:defRPr/>
            </a:pPr>
            <a:endParaRPr lang="nl-NL">
              <a:solidFill>
                <a:srgbClr val="292929"/>
              </a:solidFill>
            </a:endParaRPr>
          </a:p>
        </p:txBody>
      </p:sp>
      <p:sp>
        <p:nvSpPr>
          <p:cNvPr id="6" name="Rectangle 7"/>
          <p:cNvSpPr>
            <a:spLocks noGrp="1" noChangeArrowheads="1"/>
          </p:cNvSpPr>
          <p:nvPr>
            <p:ph type="ftr" sz="quarter" idx="11"/>
          </p:nvPr>
        </p:nvSpPr>
        <p:spPr>
          <a:ln/>
        </p:spPr>
        <p:txBody>
          <a:bodyPr/>
          <a:lstStyle>
            <a:lvl1pPr>
              <a:defRPr/>
            </a:lvl1pPr>
          </a:lstStyle>
          <a:p>
            <a:pPr>
              <a:defRPr/>
            </a:pPr>
            <a:r>
              <a:rPr lang="nl-NL">
                <a:solidFill>
                  <a:srgbClr val="292929"/>
                </a:solidFill>
              </a:rPr>
              <a:t>Hfst 1 Pijnstillers</a:t>
            </a:r>
          </a:p>
        </p:txBody>
      </p:sp>
      <p:sp>
        <p:nvSpPr>
          <p:cNvPr id="7" name="Rectangle 8"/>
          <p:cNvSpPr>
            <a:spLocks noGrp="1" noChangeArrowheads="1"/>
          </p:cNvSpPr>
          <p:nvPr>
            <p:ph type="sldNum" sz="quarter" idx="12"/>
          </p:nvPr>
        </p:nvSpPr>
        <p:spPr>
          <a:ln/>
        </p:spPr>
        <p:txBody>
          <a:bodyPr/>
          <a:lstStyle>
            <a:lvl1pPr>
              <a:defRPr/>
            </a:lvl1pPr>
          </a:lstStyle>
          <a:p>
            <a:pPr>
              <a:defRPr/>
            </a:pPr>
            <a:fld id="{0C8B312B-61E9-449E-9BAA-2FEDFD3378DB}" type="slidenum">
              <a:rPr lang="nl-NL">
                <a:solidFill>
                  <a:srgbClr val="292929"/>
                </a:solidFill>
              </a:rPr>
              <a:pPr>
                <a:defRPr/>
              </a:pPr>
              <a:t>‹nr.›</a:t>
            </a:fld>
            <a:endParaRPr lang="nl-NL" dirty="0">
              <a:solidFill>
                <a:srgbClr val="292929"/>
              </a:solidFill>
            </a:endParaRPr>
          </a:p>
        </p:txBody>
      </p:sp>
    </p:spTree>
    <p:extLst>
      <p:ext uri="{BB962C8B-B14F-4D97-AF65-F5344CB8AC3E}">
        <p14:creationId xmlns:p14="http://schemas.microsoft.com/office/powerpoint/2010/main" val="2353413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ChangeArrowheads="1"/>
          </p:cNvSpPr>
          <p:nvPr/>
        </p:nvSpPr>
        <p:spPr bwMode="auto">
          <a:xfrm>
            <a:off x="0" y="1377950"/>
            <a:ext cx="2133600" cy="10160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fontAlgn="base">
              <a:spcBef>
                <a:spcPct val="0"/>
              </a:spcBef>
              <a:spcAft>
                <a:spcPct val="0"/>
              </a:spcAft>
            </a:pPr>
            <a:endParaRPr lang="en-US" sz="2400">
              <a:solidFill>
                <a:srgbClr val="292929"/>
              </a:solidFill>
              <a:latin typeface="Times New Roman" pitchFamily="18" charset="0"/>
            </a:endParaRPr>
          </a:p>
        </p:txBody>
      </p:sp>
      <p:sp>
        <p:nvSpPr>
          <p:cNvPr id="1027" name="Rectangle 3"/>
          <p:cNvSpPr>
            <a:spLocks noChangeArrowheads="1"/>
          </p:cNvSpPr>
          <p:nvPr/>
        </p:nvSpPr>
        <p:spPr bwMode="auto">
          <a:xfrm>
            <a:off x="1447800" y="1377950"/>
            <a:ext cx="7239000" cy="101600"/>
          </a:xfrm>
          <a:prstGeom prst="rect">
            <a:avLst/>
          </a:prstGeom>
          <a:gradFill rotWithShape="0">
            <a:gsLst>
              <a:gs pos="0">
                <a:schemeClr val="accent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fontAlgn="base">
              <a:spcBef>
                <a:spcPct val="0"/>
              </a:spcBef>
              <a:spcAft>
                <a:spcPct val="0"/>
              </a:spcAft>
            </a:pPr>
            <a:endParaRPr lang="en-US" sz="2400">
              <a:solidFill>
                <a:srgbClr val="292929"/>
              </a:solidFill>
              <a:latin typeface="Times New Roman" pitchFamily="18" charset="0"/>
            </a:endParaRPr>
          </a:p>
        </p:txBody>
      </p:sp>
      <p:sp>
        <p:nvSpPr>
          <p:cNvPr id="1028" name="Rectangle 4"/>
          <p:cNvSpPr>
            <a:spLocks noGrp="1" noChangeArrowheads="1"/>
          </p:cNvSpPr>
          <p:nvPr>
            <p:ph type="title"/>
          </p:nvPr>
        </p:nvSpPr>
        <p:spPr bwMode="auto">
          <a:xfrm>
            <a:off x="931863" y="96838"/>
            <a:ext cx="7158037" cy="1412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nl-NL"/>
              <a:t>Klik om het opmaakprofiel te bewerken</a:t>
            </a:r>
          </a:p>
        </p:txBody>
      </p:sp>
      <p:sp>
        <p:nvSpPr>
          <p:cNvPr id="1029" name="Rectangle 5"/>
          <p:cNvSpPr>
            <a:spLocks noGrp="1" noChangeArrowheads="1"/>
          </p:cNvSpPr>
          <p:nvPr>
            <p:ph type="body" idx="1"/>
          </p:nvPr>
        </p:nvSpPr>
        <p:spPr bwMode="auto">
          <a:xfrm>
            <a:off x="949325" y="1981200"/>
            <a:ext cx="7661275"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t>Klik om de opmaakprofielen van de modeltekst te bewerken</a:t>
            </a:r>
          </a:p>
          <a:p>
            <a:pPr lvl="1"/>
            <a:r>
              <a:rPr lang="nl-NL"/>
              <a:t>Tweede niveau</a:t>
            </a:r>
          </a:p>
          <a:p>
            <a:pPr lvl="2"/>
            <a:r>
              <a:rPr lang="nl-NL"/>
              <a:t>Derde niveau</a:t>
            </a:r>
          </a:p>
          <a:p>
            <a:pPr lvl="3"/>
            <a:r>
              <a:rPr lang="nl-NL"/>
              <a:t>Vierde niveau</a:t>
            </a:r>
          </a:p>
          <a:p>
            <a:pPr lvl="4"/>
            <a:r>
              <a:rPr lang="nl-NL"/>
              <a:t>Vijfde niveau</a:t>
            </a:r>
          </a:p>
        </p:txBody>
      </p:sp>
      <p:sp>
        <p:nvSpPr>
          <p:cNvPr id="4102" name="Rectangle 6"/>
          <p:cNvSpPr>
            <a:spLocks noGrp="1" noChangeArrowheads="1"/>
          </p:cNvSpPr>
          <p:nvPr>
            <p:ph type="dt" sz="half" idx="2"/>
          </p:nvPr>
        </p:nvSpPr>
        <p:spPr bwMode="auto">
          <a:xfrm>
            <a:off x="94615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fontAlgn="base">
              <a:spcBef>
                <a:spcPct val="0"/>
              </a:spcBef>
              <a:spcAft>
                <a:spcPct val="0"/>
              </a:spcAft>
              <a:defRPr/>
            </a:pPr>
            <a:endParaRPr lang="nl-NL">
              <a:solidFill>
                <a:srgbClr val="292929"/>
              </a:solidFill>
              <a:latin typeface="Comic Sans MS" pitchFamily="66" charset="0"/>
            </a:endParaRPr>
          </a:p>
        </p:txBody>
      </p:sp>
      <p:sp>
        <p:nvSpPr>
          <p:cNvPr id="4103" name="Rectangle 7"/>
          <p:cNvSpPr>
            <a:spLocks noGrp="1" noChangeArrowheads="1"/>
          </p:cNvSpPr>
          <p:nvPr>
            <p:ph type="ftr" sz="quarter" idx="3"/>
          </p:nvPr>
        </p:nvSpPr>
        <p:spPr bwMode="auto">
          <a:xfrm>
            <a:off x="33528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fontAlgn="base">
              <a:spcBef>
                <a:spcPct val="0"/>
              </a:spcBef>
              <a:spcAft>
                <a:spcPct val="0"/>
              </a:spcAft>
              <a:defRPr/>
            </a:pPr>
            <a:r>
              <a:rPr lang="nl-NL">
                <a:solidFill>
                  <a:srgbClr val="292929"/>
                </a:solidFill>
                <a:latin typeface="Comic Sans MS" pitchFamily="66" charset="0"/>
              </a:rPr>
              <a:t>Hfst 1 Pijnstillers</a:t>
            </a:r>
          </a:p>
        </p:txBody>
      </p:sp>
      <p:sp>
        <p:nvSpPr>
          <p:cNvPr id="4104" name="Rectangle 8"/>
          <p:cNvSpPr>
            <a:spLocks noGrp="1" noChangeArrowheads="1"/>
          </p:cNvSpPr>
          <p:nvPr>
            <p:ph type="sldNum" sz="quarter" idx="4"/>
          </p:nvPr>
        </p:nvSpPr>
        <p:spPr bwMode="auto">
          <a:xfrm>
            <a:off x="67056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a:lvl1pPr>
          </a:lstStyle>
          <a:p>
            <a:pPr fontAlgn="base">
              <a:spcBef>
                <a:spcPct val="0"/>
              </a:spcBef>
              <a:spcAft>
                <a:spcPct val="0"/>
              </a:spcAft>
              <a:defRPr/>
            </a:pPr>
            <a:fld id="{EC3F3157-32D3-47B8-BD2C-4180C54AF45E}" type="slidenum">
              <a:rPr lang="nl-NL">
                <a:solidFill>
                  <a:srgbClr val="292929"/>
                </a:solidFill>
                <a:latin typeface="Comic Sans MS" pitchFamily="66" charset="0"/>
              </a:rPr>
              <a:pPr fontAlgn="base">
                <a:spcBef>
                  <a:spcPct val="0"/>
                </a:spcBef>
                <a:spcAft>
                  <a:spcPct val="0"/>
                </a:spcAft>
                <a:defRPr/>
              </a:pPr>
              <a:t>‹nr.›</a:t>
            </a:fld>
            <a:endParaRPr lang="nl-NL" dirty="0">
              <a:solidFill>
                <a:srgbClr val="292929"/>
              </a:solidFill>
              <a:latin typeface="Comic Sans MS" pitchFamily="66" charset="0"/>
            </a:endParaRPr>
          </a:p>
        </p:txBody>
      </p:sp>
      <p:sp>
        <p:nvSpPr>
          <p:cNvPr id="1033" name="Freeform 9"/>
          <p:cNvSpPr>
            <a:spLocks noChangeArrowheads="1"/>
          </p:cNvSpPr>
          <p:nvPr/>
        </p:nvSpPr>
        <p:spPr bwMode="auto">
          <a:xfrm>
            <a:off x="838200" y="561975"/>
            <a:ext cx="152400" cy="1066800"/>
          </a:xfrm>
          <a:custGeom>
            <a:avLst/>
            <a:gdLst>
              <a:gd name="T0" fmla="*/ 1000 w 1000"/>
              <a:gd name="T1" fmla="*/ 1000 h 1000"/>
              <a:gd name="T2" fmla="*/ 0 w 1000"/>
              <a:gd name="T3" fmla="*/ 1000 h 1000"/>
              <a:gd name="T4" fmla="*/ 0 w 1000"/>
              <a:gd name="T5" fmla="*/ 0 h 1000"/>
              <a:gd name="T6" fmla="*/ 1000 w 1000"/>
              <a:gd name="T7" fmla="*/ 0 h 100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000" h="1000">
                <a:moveTo>
                  <a:pt x="1000" y="1000"/>
                </a:moveTo>
                <a:lnTo>
                  <a:pt x="0" y="1000"/>
                </a:lnTo>
                <a:lnTo>
                  <a:pt x="0" y="0"/>
                </a:lnTo>
                <a:lnTo>
                  <a:pt x="1000" y="0"/>
                </a:lnTo>
              </a:path>
            </a:pathLst>
          </a:custGeom>
          <a:noFill/>
          <a:ln w="76200" cmpd="sng">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a:lstStyle/>
          <a:p>
            <a:pPr fontAlgn="base">
              <a:spcBef>
                <a:spcPct val="0"/>
              </a:spcBef>
              <a:spcAft>
                <a:spcPct val="0"/>
              </a:spcAft>
            </a:pPr>
            <a:endParaRPr lang="nl-NL">
              <a:solidFill>
                <a:srgbClr val="292929"/>
              </a:solidFill>
              <a:latin typeface="Comic Sans MS" pitchFamily="66" charset="0"/>
            </a:endParaRPr>
          </a:p>
        </p:txBody>
      </p:sp>
      <p:sp>
        <p:nvSpPr>
          <p:cNvPr id="1034" name="Freeform 10"/>
          <p:cNvSpPr>
            <a:spLocks noChangeArrowheads="1"/>
          </p:cNvSpPr>
          <p:nvPr/>
        </p:nvSpPr>
        <p:spPr bwMode="auto">
          <a:xfrm>
            <a:off x="8262938" y="269875"/>
            <a:ext cx="152400" cy="1073150"/>
          </a:xfrm>
          <a:custGeom>
            <a:avLst/>
            <a:gdLst>
              <a:gd name="T0" fmla="*/ 0 w 1000"/>
              <a:gd name="T1" fmla="*/ 0 h 1000"/>
              <a:gd name="T2" fmla="*/ 1000 w 1000"/>
              <a:gd name="T3" fmla="*/ 0 h 1000"/>
              <a:gd name="T4" fmla="*/ 1000 w 1000"/>
              <a:gd name="T5" fmla="*/ 1000 h 1000"/>
              <a:gd name="T6" fmla="*/ 0 w 1000"/>
              <a:gd name="T7" fmla="*/ 1000 h 100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000" h="1000">
                <a:moveTo>
                  <a:pt x="0" y="0"/>
                </a:moveTo>
                <a:lnTo>
                  <a:pt x="1000" y="0"/>
                </a:lnTo>
                <a:lnTo>
                  <a:pt x="1000" y="1000"/>
                </a:lnTo>
                <a:lnTo>
                  <a:pt x="0" y="1000"/>
                </a:lnTo>
              </a:path>
            </a:pathLst>
          </a:custGeom>
          <a:noFill/>
          <a:ln w="76200" cap="flat" cmpd="sng">
            <a:solidFill>
              <a:schemeClr val="accent1"/>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pPr fontAlgn="base">
              <a:spcBef>
                <a:spcPct val="0"/>
              </a:spcBef>
              <a:spcAft>
                <a:spcPct val="0"/>
              </a:spcAft>
            </a:pPr>
            <a:endParaRPr lang="nl-NL">
              <a:solidFill>
                <a:srgbClr val="292929"/>
              </a:solidFill>
              <a:latin typeface="Comic Sans MS" pitchFamily="66" charset="0"/>
            </a:endParaRPr>
          </a:p>
        </p:txBody>
      </p:sp>
    </p:spTree>
    <p:extLst>
      <p:ext uri="{BB962C8B-B14F-4D97-AF65-F5344CB8AC3E}">
        <p14:creationId xmlns:p14="http://schemas.microsoft.com/office/powerpoint/2010/main" val="79446106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hdr="0" dt="0"/>
  <p:txStyles>
    <p:titleStyle>
      <a:lvl1pPr algn="l" rtl="0" eaLnBrk="0" fontAlgn="base" hangingPunct="0">
        <a:spcBef>
          <a:spcPct val="0"/>
        </a:spcBef>
        <a:spcAft>
          <a:spcPct val="0"/>
        </a:spcAft>
        <a:defRPr sz="40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Calibri" pitchFamily="34" charset="0"/>
        </a:defRPr>
      </a:lvl2pPr>
      <a:lvl3pPr algn="l" rtl="0" eaLnBrk="0" fontAlgn="base" hangingPunct="0">
        <a:spcBef>
          <a:spcPct val="0"/>
        </a:spcBef>
        <a:spcAft>
          <a:spcPct val="0"/>
        </a:spcAft>
        <a:defRPr sz="4000">
          <a:solidFill>
            <a:schemeClr val="tx2"/>
          </a:solidFill>
          <a:latin typeface="Calibri" pitchFamily="34" charset="0"/>
        </a:defRPr>
      </a:lvl3pPr>
      <a:lvl4pPr algn="l" rtl="0" eaLnBrk="0" fontAlgn="base" hangingPunct="0">
        <a:spcBef>
          <a:spcPct val="0"/>
        </a:spcBef>
        <a:spcAft>
          <a:spcPct val="0"/>
        </a:spcAft>
        <a:defRPr sz="4000">
          <a:solidFill>
            <a:schemeClr val="tx2"/>
          </a:solidFill>
          <a:latin typeface="Calibri" pitchFamily="34" charset="0"/>
        </a:defRPr>
      </a:lvl4pPr>
      <a:lvl5pPr algn="l" rtl="0" eaLnBrk="0" fontAlgn="base" hangingPunct="0">
        <a:spcBef>
          <a:spcPct val="0"/>
        </a:spcBef>
        <a:spcAft>
          <a:spcPct val="0"/>
        </a:spcAft>
        <a:defRPr sz="4000">
          <a:solidFill>
            <a:schemeClr val="tx2"/>
          </a:solidFill>
          <a:latin typeface="Calibri" pitchFamily="34" charset="0"/>
        </a:defRPr>
      </a:lvl5pPr>
      <a:lvl6pPr marL="457200" algn="l" rtl="0" fontAlgn="base">
        <a:spcBef>
          <a:spcPct val="0"/>
        </a:spcBef>
        <a:spcAft>
          <a:spcPct val="0"/>
        </a:spcAft>
        <a:defRPr sz="4000">
          <a:solidFill>
            <a:schemeClr val="tx2"/>
          </a:solidFill>
          <a:latin typeface="Comic Sans MS" pitchFamily="66" charset="0"/>
        </a:defRPr>
      </a:lvl6pPr>
      <a:lvl7pPr marL="914400" algn="l" rtl="0" fontAlgn="base">
        <a:spcBef>
          <a:spcPct val="0"/>
        </a:spcBef>
        <a:spcAft>
          <a:spcPct val="0"/>
        </a:spcAft>
        <a:defRPr sz="4000">
          <a:solidFill>
            <a:schemeClr val="tx2"/>
          </a:solidFill>
          <a:latin typeface="Comic Sans MS" pitchFamily="66" charset="0"/>
        </a:defRPr>
      </a:lvl7pPr>
      <a:lvl8pPr marL="1371600" algn="l" rtl="0" fontAlgn="base">
        <a:spcBef>
          <a:spcPct val="0"/>
        </a:spcBef>
        <a:spcAft>
          <a:spcPct val="0"/>
        </a:spcAft>
        <a:defRPr sz="4000">
          <a:solidFill>
            <a:schemeClr val="tx2"/>
          </a:solidFill>
          <a:latin typeface="Comic Sans MS" pitchFamily="66" charset="0"/>
        </a:defRPr>
      </a:lvl8pPr>
      <a:lvl9pPr marL="1828800" algn="l" rtl="0" fontAlgn="base">
        <a:spcBef>
          <a:spcPct val="0"/>
        </a:spcBef>
        <a:spcAft>
          <a:spcPct val="0"/>
        </a:spcAft>
        <a:defRPr sz="4000">
          <a:solidFill>
            <a:schemeClr val="tx2"/>
          </a:solidFill>
          <a:latin typeface="Comic Sans MS" pitchFamily="66" charset="0"/>
        </a:defRPr>
      </a:lvl9pPr>
    </p:titleStyle>
    <p:bodyStyle>
      <a:lvl1pPr marL="447675" indent="-447675" algn="l" rtl="0" eaLnBrk="0" fontAlgn="base" hangingPunct="0">
        <a:spcBef>
          <a:spcPct val="20000"/>
        </a:spcBef>
        <a:spcAft>
          <a:spcPct val="0"/>
        </a:spcAft>
        <a:buClr>
          <a:schemeClr val="accent1"/>
        </a:buClr>
        <a:buSzPct val="70000"/>
        <a:buFont typeface="Wingdings" pitchFamily="2" charset="2"/>
        <a:buChar char="n"/>
        <a:defRPr sz="3200">
          <a:solidFill>
            <a:schemeClr val="tx1"/>
          </a:solidFill>
          <a:latin typeface="+mn-lt"/>
          <a:ea typeface="+mn-ea"/>
          <a:cs typeface="+mn-cs"/>
        </a:defRPr>
      </a:lvl1pPr>
      <a:lvl2pPr marL="889000" indent="-439738" algn="l" rtl="0" eaLnBrk="0" fontAlgn="base" hangingPunct="0">
        <a:spcBef>
          <a:spcPct val="20000"/>
        </a:spcBef>
        <a:spcAft>
          <a:spcPct val="0"/>
        </a:spcAft>
        <a:buClr>
          <a:schemeClr val="hlink"/>
        </a:buClr>
        <a:buSzPct val="65000"/>
        <a:buFont typeface="Wingdings" pitchFamily="2" charset="2"/>
        <a:buChar char="¡"/>
        <a:defRPr sz="2800">
          <a:solidFill>
            <a:schemeClr val="tx1"/>
          </a:solidFill>
          <a:latin typeface="+mn-lt"/>
        </a:defRPr>
      </a:lvl2pPr>
      <a:lvl3pPr marL="1293813" indent="-403225" algn="l" rtl="0" eaLnBrk="0" fontAlgn="base" hangingPunct="0">
        <a:spcBef>
          <a:spcPct val="20000"/>
        </a:spcBef>
        <a:spcAft>
          <a:spcPct val="0"/>
        </a:spcAft>
        <a:buClr>
          <a:schemeClr val="accent1"/>
        </a:buClr>
        <a:buSzPct val="70000"/>
        <a:buFont typeface="Wingdings" pitchFamily="2" charset="2"/>
        <a:buChar char="n"/>
        <a:defRPr sz="2400">
          <a:solidFill>
            <a:schemeClr val="tx1"/>
          </a:solidFill>
          <a:latin typeface="+mn-lt"/>
        </a:defRPr>
      </a:lvl3pPr>
      <a:lvl4pPr marL="1681163" indent="-385763" algn="l" rtl="0" eaLnBrk="0" fontAlgn="base" hangingPunct="0">
        <a:spcBef>
          <a:spcPct val="20000"/>
        </a:spcBef>
        <a:spcAft>
          <a:spcPct val="0"/>
        </a:spcAft>
        <a:buClr>
          <a:schemeClr val="hlink"/>
        </a:buClr>
        <a:buSzPct val="75000"/>
        <a:buFont typeface="Wingdings" pitchFamily="2" charset="2"/>
        <a:buChar char="¡"/>
        <a:defRPr sz="2000">
          <a:solidFill>
            <a:schemeClr val="tx1"/>
          </a:solidFill>
          <a:latin typeface="+mn-lt"/>
        </a:defRPr>
      </a:lvl4pPr>
      <a:lvl5pPr marL="2070100" indent="-387350" algn="l" rtl="0" eaLnBrk="0" fontAlgn="base" hangingPunct="0">
        <a:spcBef>
          <a:spcPct val="20000"/>
        </a:spcBef>
        <a:spcAft>
          <a:spcPct val="0"/>
        </a:spcAft>
        <a:buClr>
          <a:schemeClr val="accent1"/>
        </a:buClr>
        <a:buSzPct val="70000"/>
        <a:buFont typeface="Wingdings" pitchFamily="2" charset="2"/>
        <a:buChar char="n"/>
        <a:defRPr sz="2000">
          <a:solidFill>
            <a:schemeClr val="tx1"/>
          </a:solidFill>
          <a:latin typeface="+mn-lt"/>
        </a:defRPr>
      </a:lvl5pPr>
      <a:lvl6pPr marL="2527300" indent="-387350" algn="l" rtl="0" fontAlgn="base">
        <a:spcBef>
          <a:spcPct val="20000"/>
        </a:spcBef>
        <a:spcAft>
          <a:spcPct val="0"/>
        </a:spcAft>
        <a:buClr>
          <a:schemeClr val="accent1"/>
        </a:buClr>
        <a:buSzPct val="70000"/>
        <a:buFont typeface="Wingdings" pitchFamily="2" charset="2"/>
        <a:buChar char="n"/>
        <a:defRPr sz="2000">
          <a:solidFill>
            <a:schemeClr val="tx1"/>
          </a:solidFill>
          <a:latin typeface="+mn-lt"/>
        </a:defRPr>
      </a:lvl6pPr>
      <a:lvl7pPr marL="2984500" indent="-387350" algn="l" rtl="0" fontAlgn="base">
        <a:spcBef>
          <a:spcPct val="20000"/>
        </a:spcBef>
        <a:spcAft>
          <a:spcPct val="0"/>
        </a:spcAft>
        <a:buClr>
          <a:schemeClr val="accent1"/>
        </a:buClr>
        <a:buSzPct val="70000"/>
        <a:buFont typeface="Wingdings" pitchFamily="2" charset="2"/>
        <a:buChar char="n"/>
        <a:defRPr sz="2000">
          <a:solidFill>
            <a:schemeClr val="tx1"/>
          </a:solidFill>
          <a:latin typeface="+mn-lt"/>
        </a:defRPr>
      </a:lvl7pPr>
      <a:lvl8pPr marL="3441700" indent="-387350" algn="l" rtl="0" fontAlgn="base">
        <a:spcBef>
          <a:spcPct val="20000"/>
        </a:spcBef>
        <a:spcAft>
          <a:spcPct val="0"/>
        </a:spcAft>
        <a:buClr>
          <a:schemeClr val="accent1"/>
        </a:buClr>
        <a:buSzPct val="70000"/>
        <a:buFont typeface="Wingdings" pitchFamily="2" charset="2"/>
        <a:buChar char="n"/>
        <a:defRPr sz="2000">
          <a:solidFill>
            <a:schemeClr val="tx1"/>
          </a:solidFill>
          <a:latin typeface="+mn-lt"/>
        </a:defRPr>
      </a:lvl8pPr>
      <a:lvl9pPr marL="3898900" indent="-387350" algn="l" rtl="0" fontAlgn="base">
        <a:spcBef>
          <a:spcPct val="20000"/>
        </a:spcBef>
        <a:spcAft>
          <a:spcPct val="0"/>
        </a:spcAft>
        <a:buClr>
          <a:schemeClr val="accent1"/>
        </a:buClr>
        <a:buSzPct val="70000"/>
        <a:buFont typeface="Wingdings" pitchFamily="2" charset="2"/>
        <a:buChar char="n"/>
        <a:defRPr sz="2000">
          <a:solidFill>
            <a:schemeClr val="tx1"/>
          </a:solidFill>
          <a:latin typeface="+mn-lt"/>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image" Target="../media/image4.jpeg"/><Relationship Id="rId4" Type="http://schemas.openxmlformats.org/officeDocument/2006/relationships/image" Target="../media/image3.jpeg"/></Relationships>
</file>

<file path=ppt/slides/_rels/slide1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10.jpeg"/></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ndertitel 1"/>
          <p:cNvSpPr>
            <a:spLocks noGrp="1"/>
          </p:cNvSpPr>
          <p:nvPr>
            <p:ph type="subTitle" idx="1"/>
          </p:nvPr>
        </p:nvSpPr>
        <p:spPr/>
        <p:txBody>
          <a:bodyPr/>
          <a:lstStyle/>
          <a:p>
            <a:endParaRPr lang="nl-NL" dirty="0">
              <a:latin typeface="+mj-lt"/>
            </a:endParaRPr>
          </a:p>
        </p:txBody>
      </p:sp>
      <p:sp>
        <p:nvSpPr>
          <p:cNvPr id="3" name="Titel 2"/>
          <p:cNvSpPr>
            <a:spLocks noGrp="1"/>
          </p:cNvSpPr>
          <p:nvPr>
            <p:ph type="ctrTitle"/>
          </p:nvPr>
        </p:nvSpPr>
        <p:spPr/>
        <p:txBody>
          <a:bodyPr/>
          <a:lstStyle/>
          <a:p>
            <a:r>
              <a:rPr lang="nl-NL" dirty="0"/>
              <a:t>Toedieningswegen en toedieningsvormen</a:t>
            </a:r>
          </a:p>
        </p:txBody>
      </p:sp>
      <p:sp>
        <p:nvSpPr>
          <p:cNvPr id="5" name="Tijdelijke aanduiding voor dianummer 4"/>
          <p:cNvSpPr>
            <a:spLocks noGrp="1"/>
          </p:cNvSpPr>
          <p:nvPr>
            <p:ph type="sldNum" sz="quarter" idx="12"/>
          </p:nvPr>
        </p:nvSpPr>
        <p:spPr/>
        <p:txBody>
          <a:bodyPr/>
          <a:lstStyle/>
          <a:p>
            <a:pPr>
              <a:defRPr/>
            </a:pPr>
            <a:fld id="{F1150D0D-7ED0-432F-B53A-60420972B810}" type="slidenum">
              <a:rPr lang="nl-NL" smtClean="0">
                <a:solidFill>
                  <a:srgbClr val="292929"/>
                </a:solidFill>
              </a:rPr>
              <a:pPr>
                <a:defRPr/>
              </a:pPr>
              <a:t>1</a:t>
            </a:fld>
            <a:endParaRPr lang="nl-NL" dirty="0">
              <a:solidFill>
                <a:srgbClr val="292929"/>
              </a:solidFill>
            </a:endParaRPr>
          </a:p>
        </p:txBody>
      </p:sp>
    </p:spTree>
    <p:extLst>
      <p:ext uri="{BB962C8B-B14F-4D97-AF65-F5344CB8AC3E}">
        <p14:creationId xmlns:p14="http://schemas.microsoft.com/office/powerpoint/2010/main" val="4620488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el 1"/>
          <p:cNvSpPr>
            <a:spLocks noGrp="1"/>
          </p:cNvSpPr>
          <p:nvPr>
            <p:ph type="title"/>
          </p:nvPr>
        </p:nvSpPr>
        <p:spPr/>
        <p:txBody>
          <a:bodyPr/>
          <a:lstStyle/>
          <a:p>
            <a:r>
              <a:rPr lang="nl-NL" dirty="0"/>
              <a:t>Systemische werking</a:t>
            </a:r>
          </a:p>
        </p:txBody>
      </p:sp>
      <p:sp>
        <p:nvSpPr>
          <p:cNvPr id="11267" name="Tijdelijke aanduiding voor inhoud 2"/>
          <p:cNvSpPr>
            <a:spLocks noGrp="1"/>
          </p:cNvSpPr>
          <p:nvPr>
            <p:ph idx="1"/>
          </p:nvPr>
        </p:nvSpPr>
        <p:spPr>
          <a:xfrm>
            <a:off x="539750" y="1981200"/>
            <a:ext cx="8070850" cy="4114800"/>
          </a:xfrm>
        </p:spPr>
        <p:txBody>
          <a:bodyPr/>
          <a:lstStyle/>
          <a:p>
            <a:r>
              <a:rPr lang="nl-NL" dirty="0">
                <a:latin typeface="+mj-lt"/>
              </a:rPr>
              <a:t>Parenteraal = via injectie</a:t>
            </a:r>
          </a:p>
          <a:p>
            <a:pPr lvl="1"/>
            <a:r>
              <a:rPr lang="nl-NL" dirty="0">
                <a:latin typeface="+mj-lt"/>
              </a:rPr>
              <a:t>Subcutaan = onder de huid</a:t>
            </a:r>
          </a:p>
          <a:p>
            <a:pPr lvl="1"/>
            <a:r>
              <a:rPr lang="nl-NL" dirty="0">
                <a:latin typeface="+mj-lt"/>
              </a:rPr>
              <a:t>Intraveneus = in ader</a:t>
            </a:r>
          </a:p>
          <a:p>
            <a:pPr lvl="1"/>
            <a:r>
              <a:rPr lang="nl-NL" dirty="0">
                <a:latin typeface="+mj-lt"/>
              </a:rPr>
              <a:t>Intramusculair = in de spier</a:t>
            </a:r>
          </a:p>
          <a:p>
            <a:r>
              <a:rPr lang="nl-NL" dirty="0">
                <a:latin typeface="+mj-lt"/>
              </a:rPr>
              <a:t>Soms lokale werking bij parenteraal:</a:t>
            </a:r>
          </a:p>
          <a:p>
            <a:pPr lvl="1"/>
            <a:r>
              <a:rPr lang="nl-NL" dirty="0">
                <a:latin typeface="+mj-lt"/>
              </a:rPr>
              <a:t>Intra-articulair = in gewricht</a:t>
            </a:r>
          </a:p>
          <a:p>
            <a:pPr lvl="1"/>
            <a:r>
              <a:rPr lang="nl-NL" dirty="0" err="1">
                <a:latin typeface="+mj-lt"/>
              </a:rPr>
              <a:t>Intracardiaal</a:t>
            </a:r>
            <a:r>
              <a:rPr lang="nl-NL" dirty="0">
                <a:latin typeface="+mj-lt"/>
              </a:rPr>
              <a:t> = in hart</a:t>
            </a:r>
          </a:p>
          <a:p>
            <a:pPr lvl="1"/>
            <a:r>
              <a:rPr lang="nl-NL" dirty="0">
                <a:latin typeface="+mj-lt"/>
              </a:rPr>
              <a:t>Intralumbaal/epiduraal = bij ruggenmerg</a:t>
            </a:r>
          </a:p>
        </p:txBody>
      </p:sp>
      <p:sp>
        <p:nvSpPr>
          <p:cNvPr id="11269" name="Tijdelijke aanduiding voor dianumm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omic Sans MS" pitchFamily="66" charset="0"/>
              </a:defRPr>
            </a:lvl1pPr>
            <a:lvl2pPr marL="742950" indent="-285750" eaLnBrk="0" hangingPunct="0">
              <a:defRPr>
                <a:solidFill>
                  <a:schemeClr val="tx1"/>
                </a:solidFill>
                <a:latin typeface="Comic Sans MS" pitchFamily="66" charset="0"/>
              </a:defRPr>
            </a:lvl2pPr>
            <a:lvl3pPr marL="1143000" indent="-228600" eaLnBrk="0" hangingPunct="0">
              <a:defRPr>
                <a:solidFill>
                  <a:schemeClr val="tx1"/>
                </a:solidFill>
                <a:latin typeface="Comic Sans MS" pitchFamily="66" charset="0"/>
              </a:defRPr>
            </a:lvl3pPr>
            <a:lvl4pPr marL="1600200" indent="-228600" eaLnBrk="0" hangingPunct="0">
              <a:defRPr>
                <a:solidFill>
                  <a:schemeClr val="tx1"/>
                </a:solidFill>
                <a:latin typeface="Comic Sans MS" pitchFamily="66" charset="0"/>
              </a:defRPr>
            </a:lvl4pPr>
            <a:lvl5pPr marL="2057400" indent="-228600" eaLnBrk="0" hangingPunct="0">
              <a:defRPr>
                <a:solidFill>
                  <a:schemeClr val="tx1"/>
                </a:solidFill>
                <a:latin typeface="Comic Sans MS" pitchFamily="66" charset="0"/>
              </a:defRPr>
            </a:lvl5pPr>
            <a:lvl6pPr marL="2514600" indent="-228600" eaLnBrk="0" fontAlgn="base" hangingPunct="0">
              <a:spcBef>
                <a:spcPct val="0"/>
              </a:spcBef>
              <a:spcAft>
                <a:spcPct val="0"/>
              </a:spcAft>
              <a:defRPr>
                <a:solidFill>
                  <a:schemeClr val="tx1"/>
                </a:solidFill>
                <a:latin typeface="Comic Sans MS" pitchFamily="66" charset="0"/>
              </a:defRPr>
            </a:lvl6pPr>
            <a:lvl7pPr marL="2971800" indent="-228600" eaLnBrk="0" fontAlgn="base" hangingPunct="0">
              <a:spcBef>
                <a:spcPct val="0"/>
              </a:spcBef>
              <a:spcAft>
                <a:spcPct val="0"/>
              </a:spcAft>
              <a:defRPr>
                <a:solidFill>
                  <a:schemeClr val="tx1"/>
                </a:solidFill>
                <a:latin typeface="Comic Sans MS" pitchFamily="66" charset="0"/>
              </a:defRPr>
            </a:lvl7pPr>
            <a:lvl8pPr marL="3429000" indent="-228600" eaLnBrk="0" fontAlgn="base" hangingPunct="0">
              <a:spcBef>
                <a:spcPct val="0"/>
              </a:spcBef>
              <a:spcAft>
                <a:spcPct val="0"/>
              </a:spcAft>
              <a:defRPr>
                <a:solidFill>
                  <a:schemeClr val="tx1"/>
                </a:solidFill>
                <a:latin typeface="Comic Sans MS" pitchFamily="66" charset="0"/>
              </a:defRPr>
            </a:lvl8pPr>
            <a:lvl9pPr marL="3886200" indent="-228600" eaLnBrk="0" fontAlgn="base" hangingPunct="0">
              <a:spcBef>
                <a:spcPct val="0"/>
              </a:spcBef>
              <a:spcAft>
                <a:spcPct val="0"/>
              </a:spcAft>
              <a:defRPr>
                <a:solidFill>
                  <a:schemeClr val="tx1"/>
                </a:solidFill>
                <a:latin typeface="Comic Sans MS" pitchFamily="66" charset="0"/>
              </a:defRPr>
            </a:lvl9pPr>
          </a:lstStyle>
          <a:p>
            <a:pPr eaLnBrk="1" hangingPunct="1"/>
            <a:fld id="{002D3D6B-3C36-44A9-9BEB-5F6521804F91}" type="slidenum">
              <a:rPr lang="nl-NL" smtClean="0">
                <a:solidFill>
                  <a:srgbClr val="292929"/>
                </a:solidFill>
              </a:rPr>
              <a:pPr eaLnBrk="1" hangingPunct="1"/>
              <a:t>10</a:t>
            </a:fld>
            <a:endParaRPr lang="nl-NL">
              <a:solidFill>
                <a:srgbClr val="292929"/>
              </a:solidFill>
            </a:endParaRPr>
          </a:p>
        </p:txBody>
      </p:sp>
    </p:spTree>
    <p:extLst>
      <p:ext uri="{BB962C8B-B14F-4D97-AF65-F5344CB8AC3E}">
        <p14:creationId xmlns:p14="http://schemas.microsoft.com/office/powerpoint/2010/main" val="13386432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fontAlgn="auto">
              <a:spcAft>
                <a:spcPts val="0"/>
              </a:spcAft>
              <a:defRPr/>
            </a:pPr>
            <a:r>
              <a:rPr lang="en-US" dirty="0" err="1"/>
              <a:t>Orale</a:t>
            </a:r>
            <a:r>
              <a:rPr lang="en-US" dirty="0"/>
              <a:t> </a:t>
            </a:r>
            <a:r>
              <a:rPr lang="en-US" dirty="0" err="1"/>
              <a:t>toedieningsvormen</a:t>
            </a:r>
            <a:r>
              <a:rPr lang="en-US" dirty="0"/>
              <a:t> (1)</a:t>
            </a:r>
            <a:endParaRPr lang="nl-NL" dirty="0"/>
          </a:p>
        </p:txBody>
      </p:sp>
      <p:sp>
        <p:nvSpPr>
          <p:cNvPr id="11266" name="Tijdelijke aanduiding voor inhoud 2"/>
          <p:cNvSpPr>
            <a:spLocks noGrp="1"/>
          </p:cNvSpPr>
          <p:nvPr>
            <p:ph idx="1"/>
          </p:nvPr>
        </p:nvSpPr>
        <p:spPr/>
        <p:txBody>
          <a:bodyPr/>
          <a:lstStyle/>
          <a:p>
            <a:r>
              <a:rPr lang="en-US" dirty="0">
                <a:latin typeface="+mj-lt"/>
              </a:rPr>
              <a:t>Tablet</a:t>
            </a:r>
          </a:p>
          <a:p>
            <a:endParaRPr lang="en-US" dirty="0">
              <a:latin typeface="+mj-lt"/>
            </a:endParaRPr>
          </a:p>
          <a:p>
            <a:r>
              <a:rPr lang="en-US" dirty="0" err="1">
                <a:latin typeface="+mj-lt"/>
              </a:rPr>
              <a:t>Verschillende</a:t>
            </a:r>
            <a:r>
              <a:rPr lang="en-US" dirty="0">
                <a:latin typeface="+mj-lt"/>
              </a:rPr>
              <a:t> </a:t>
            </a:r>
            <a:r>
              <a:rPr lang="en-US" dirty="0" err="1">
                <a:latin typeface="+mj-lt"/>
              </a:rPr>
              <a:t>soorten</a:t>
            </a:r>
            <a:r>
              <a:rPr lang="en-US" dirty="0">
                <a:latin typeface="+mj-lt"/>
              </a:rPr>
              <a:t> </a:t>
            </a:r>
            <a:r>
              <a:rPr lang="en-US" dirty="0" err="1">
                <a:latin typeface="+mj-lt"/>
              </a:rPr>
              <a:t>tabletten</a:t>
            </a:r>
            <a:endParaRPr lang="en-US" dirty="0">
              <a:latin typeface="+mj-lt"/>
            </a:endParaRPr>
          </a:p>
          <a:p>
            <a:r>
              <a:rPr lang="en-US" dirty="0" err="1">
                <a:latin typeface="+mj-lt"/>
              </a:rPr>
              <a:t>Welke</a:t>
            </a:r>
            <a:r>
              <a:rPr lang="en-US" dirty="0">
                <a:latin typeface="+mj-lt"/>
              </a:rPr>
              <a:t>?</a:t>
            </a:r>
          </a:p>
          <a:p>
            <a:endParaRPr lang="en-US" dirty="0">
              <a:latin typeface="+mj-lt"/>
            </a:endParaRPr>
          </a:p>
        </p:txBody>
      </p:sp>
      <p:pic>
        <p:nvPicPr>
          <p:cNvPr id="11268" name="Picture 2" descr="http://www.technopolis.be/content/images/experimenten/preview222.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715250" y="0"/>
            <a:ext cx="1428750" cy="1428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269" name="Picture 4" descr="http://www.h4x3d.com/feat/themes/dragees.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515806" y="4581128"/>
            <a:ext cx="2274888" cy="1722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270" name="Picture 6" descr="http://www.crohnsite.be/forum/uploads/1283538100/gallery_4_57187.jp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199188" y="4221163"/>
            <a:ext cx="2944812" cy="1655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757250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title"/>
          </p:nvPr>
        </p:nvSpPr>
        <p:spPr/>
        <p:txBody>
          <a:bodyPr/>
          <a:lstStyle/>
          <a:p>
            <a:pPr fontAlgn="auto">
              <a:spcAft>
                <a:spcPts val="0"/>
              </a:spcAft>
              <a:defRPr/>
            </a:pPr>
            <a:r>
              <a:rPr lang="en-US" dirty="0" err="1"/>
              <a:t>Verschillende</a:t>
            </a:r>
            <a:r>
              <a:rPr lang="en-US" dirty="0"/>
              <a:t> </a:t>
            </a:r>
            <a:r>
              <a:rPr lang="en-US" dirty="0" err="1"/>
              <a:t>tabletten</a:t>
            </a:r>
            <a:r>
              <a:rPr lang="en-US" dirty="0"/>
              <a:t> (1)</a:t>
            </a:r>
            <a:endParaRPr lang="nl-NL" dirty="0"/>
          </a:p>
        </p:txBody>
      </p:sp>
      <p:sp>
        <p:nvSpPr>
          <p:cNvPr id="2" name="Tijdelijke aanduiding voor inhoud 1"/>
          <p:cNvSpPr>
            <a:spLocks noGrp="1"/>
          </p:cNvSpPr>
          <p:nvPr>
            <p:ph idx="1"/>
          </p:nvPr>
        </p:nvSpPr>
        <p:spPr/>
        <p:txBody>
          <a:bodyPr>
            <a:normAutofit fontScale="85000" lnSpcReduction="10000"/>
          </a:bodyPr>
          <a:lstStyle/>
          <a:p>
            <a:pPr marL="365760" indent="-256032" fontAlgn="auto">
              <a:spcAft>
                <a:spcPts val="0"/>
              </a:spcAft>
              <a:buFont typeface="Wingdings 3"/>
              <a:buChar char=""/>
              <a:defRPr/>
            </a:pPr>
            <a:r>
              <a:rPr lang="en-US" dirty="0" err="1">
                <a:latin typeface="+mj-lt"/>
              </a:rPr>
              <a:t>Disperstabletten</a:t>
            </a:r>
            <a:endParaRPr lang="en-US" dirty="0">
              <a:latin typeface="+mj-lt"/>
            </a:endParaRPr>
          </a:p>
          <a:p>
            <a:pPr marL="365760" indent="-256032" fontAlgn="auto">
              <a:spcAft>
                <a:spcPts val="0"/>
              </a:spcAft>
              <a:buFontTx/>
              <a:buChar char="-"/>
              <a:defRPr/>
            </a:pPr>
            <a:r>
              <a:rPr lang="en-US" sz="1800" dirty="0" err="1">
                <a:latin typeface="+mj-lt"/>
              </a:rPr>
              <a:t>Vallen</a:t>
            </a:r>
            <a:r>
              <a:rPr lang="en-US" sz="1800" dirty="0">
                <a:latin typeface="+mj-lt"/>
              </a:rPr>
              <a:t> </a:t>
            </a:r>
            <a:r>
              <a:rPr lang="en-US" sz="1800" dirty="0" err="1">
                <a:latin typeface="+mj-lt"/>
              </a:rPr>
              <a:t>voor</a:t>
            </a:r>
            <a:r>
              <a:rPr lang="en-US" sz="1800" dirty="0">
                <a:latin typeface="+mj-lt"/>
              </a:rPr>
              <a:t> het </a:t>
            </a:r>
            <a:r>
              <a:rPr lang="en-US" sz="1800" dirty="0" err="1">
                <a:latin typeface="+mj-lt"/>
              </a:rPr>
              <a:t>innemen</a:t>
            </a:r>
            <a:r>
              <a:rPr lang="en-US" sz="1800" dirty="0">
                <a:latin typeface="+mj-lt"/>
              </a:rPr>
              <a:t> </a:t>
            </a:r>
            <a:r>
              <a:rPr lang="en-US" sz="1800" dirty="0" err="1">
                <a:latin typeface="+mj-lt"/>
              </a:rPr>
              <a:t>makkelijk</a:t>
            </a:r>
            <a:r>
              <a:rPr lang="en-US" sz="1800" dirty="0">
                <a:latin typeface="+mj-lt"/>
              </a:rPr>
              <a:t> </a:t>
            </a:r>
            <a:r>
              <a:rPr lang="en-US" sz="1800" dirty="0" err="1">
                <a:latin typeface="+mj-lt"/>
              </a:rPr>
              <a:t>uiteen</a:t>
            </a:r>
            <a:r>
              <a:rPr lang="en-US" sz="1800" dirty="0">
                <a:latin typeface="+mj-lt"/>
              </a:rPr>
              <a:t> in water</a:t>
            </a:r>
          </a:p>
          <a:p>
            <a:pPr marL="365760" indent="-256032" fontAlgn="auto">
              <a:spcAft>
                <a:spcPts val="0"/>
              </a:spcAft>
              <a:buFont typeface="Wingdings 3"/>
              <a:buNone/>
              <a:defRPr/>
            </a:pPr>
            <a:endParaRPr lang="en-US" sz="1800" dirty="0">
              <a:latin typeface="+mj-lt"/>
            </a:endParaRPr>
          </a:p>
          <a:p>
            <a:pPr marL="365760" indent="-256032" fontAlgn="auto">
              <a:spcAft>
                <a:spcPts val="0"/>
              </a:spcAft>
              <a:buFont typeface="Wingdings 3"/>
              <a:buChar char=""/>
              <a:defRPr/>
            </a:pPr>
            <a:r>
              <a:rPr lang="en-US" dirty="0" err="1">
                <a:latin typeface="+mj-lt"/>
              </a:rPr>
              <a:t>Bruistabletten</a:t>
            </a:r>
            <a:endParaRPr lang="nl-NL" dirty="0">
              <a:latin typeface="+mj-lt"/>
            </a:endParaRPr>
          </a:p>
          <a:p>
            <a:pPr marL="365760" indent="-256032" fontAlgn="auto">
              <a:spcAft>
                <a:spcPts val="0"/>
              </a:spcAft>
              <a:buFontTx/>
              <a:buChar char="-"/>
              <a:defRPr/>
            </a:pPr>
            <a:r>
              <a:rPr lang="en-US" sz="1800" dirty="0" err="1">
                <a:latin typeface="+mj-lt"/>
              </a:rPr>
              <a:t>Vallen</a:t>
            </a:r>
            <a:r>
              <a:rPr lang="en-US" sz="1800" dirty="0">
                <a:latin typeface="+mj-lt"/>
              </a:rPr>
              <a:t> </a:t>
            </a:r>
            <a:r>
              <a:rPr lang="en-US" sz="1800" dirty="0" err="1">
                <a:latin typeface="+mj-lt"/>
              </a:rPr>
              <a:t>onder</a:t>
            </a:r>
            <a:r>
              <a:rPr lang="en-US" sz="1800" dirty="0">
                <a:latin typeface="+mj-lt"/>
              </a:rPr>
              <a:t> </a:t>
            </a:r>
            <a:r>
              <a:rPr lang="en-US" sz="1800" dirty="0" err="1">
                <a:latin typeface="+mj-lt"/>
              </a:rPr>
              <a:t>gasontwikkeling</a:t>
            </a:r>
            <a:r>
              <a:rPr lang="en-US" sz="1800" dirty="0">
                <a:latin typeface="+mj-lt"/>
              </a:rPr>
              <a:t> in water </a:t>
            </a:r>
            <a:r>
              <a:rPr lang="en-US" sz="1800" dirty="0" err="1">
                <a:latin typeface="+mj-lt"/>
              </a:rPr>
              <a:t>uiteen</a:t>
            </a:r>
            <a:r>
              <a:rPr lang="en-US" sz="1800" dirty="0">
                <a:latin typeface="+mj-lt"/>
              </a:rPr>
              <a:t> en </a:t>
            </a:r>
            <a:r>
              <a:rPr lang="en-US" sz="1800" dirty="0" err="1">
                <a:latin typeface="+mj-lt"/>
              </a:rPr>
              <a:t>worden</a:t>
            </a:r>
            <a:r>
              <a:rPr lang="en-US" sz="1800" dirty="0">
                <a:latin typeface="+mj-lt"/>
              </a:rPr>
              <a:t> </a:t>
            </a:r>
            <a:r>
              <a:rPr lang="en-US" sz="1800" dirty="0" err="1">
                <a:latin typeface="+mj-lt"/>
              </a:rPr>
              <a:t>dus</a:t>
            </a:r>
            <a:r>
              <a:rPr lang="en-US" sz="1800" dirty="0">
                <a:latin typeface="+mj-lt"/>
              </a:rPr>
              <a:t> </a:t>
            </a:r>
            <a:r>
              <a:rPr lang="en-US" sz="1800" dirty="0" err="1">
                <a:latin typeface="+mj-lt"/>
              </a:rPr>
              <a:t>eerst</a:t>
            </a:r>
            <a:r>
              <a:rPr lang="en-US" sz="1800" dirty="0">
                <a:latin typeface="+mj-lt"/>
              </a:rPr>
              <a:t> </a:t>
            </a:r>
            <a:r>
              <a:rPr lang="en-US" sz="1800" dirty="0" err="1">
                <a:latin typeface="+mj-lt"/>
              </a:rPr>
              <a:t>opgelost</a:t>
            </a:r>
            <a:r>
              <a:rPr lang="en-US" sz="1800" dirty="0">
                <a:latin typeface="+mj-lt"/>
              </a:rPr>
              <a:t> in water</a:t>
            </a:r>
          </a:p>
          <a:p>
            <a:pPr marL="365760" indent="-256032" fontAlgn="auto">
              <a:spcAft>
                <a:spcPts val="0"/>
              </a:spcAft>
              <a:buFont typeface="Wingdings 3"/>
              <a:buNone/>
              <a:defRPr/>
            </a:pPr>
            <a:endParaRPr lang="en-US" dirty="0">
              <a:latin typeface="+mj-lt"/>
            </a:endParaRPr>
          </a:p>
          <a:p>
            <a:pPr marL="365760" indent="-256032" fontAlgn="auto">
              <a:spcAft>
                <a:spcPts val="0"/>
              </a:spcAft>
              <a:buFont typeface="Wingdings 3"/>
              <a:buChar char=""/>
              <a:defRPr/>
            </a:pPr>
            <a:r>
              <a:rPr lang="en-US" dirty="0" err="1">
                <a:latin typeface="+mj-lt"/>
              </a:rPr>
              <a:t>Zuigtabletten</a:t>
            </a:r>
            <a:endParaRPr lang="en-US" dirty="0">
              <a:latin typeface="+mj-lt"/>
            </a:endParaRPr>
          </a:p>
          <a:p>
            <a:pPr marL="365760" indent="-256032" fontAlgn="auto">
              <a:spcAft>
                <a:spcPts val="0"/>
              </a:spcAft>
              <a:buFontTx/>
              <a:buChar char="-"/>
              <a:defRPr/>
            </a:pPr>
            <a:r>
              <a:rPr lang="en-US" sz="1800" dirty="0" err="1">
                <a:latin typeface="+mj-lt"/>
              </a:rPr>
              <a:t>Zo</a:t>
            </a:r>
            <a:r>
              <a:rPr lang="en-US" sz="1800" dirty="0">
                <a:latin typeface="+mj-lt"/>
              </a:rPr>
              <a:t> </a:t>
            </a:r>
            <a:r>
              <a:rPr lang="en-US" sz="1800" dirty="0" err="1">
                <a:latin typeface="+mj-lt"/>
              </a:rPr>
              <a:t>lang</a:t>
            </a:r>
            <a:r>
              <a:rPr lang="en-US" sz="1800" dirty="0">
                <a:latin typeface="+mj-lt"/>
              </a:rPr>
              <a:t> </a:t>
            </a:r>
            <a:r>
              <a:rPr lang="en-US" sz="1800" dirty="0" err="1">
                <a:latin typeface="+mj-lt"/>
              </a:rPr>
              <a:t>mogelijk</a:t>
            </a:r>
            <a:r>
              <a:rPr lang="en-US" sz="1800" dirty="0">
                <a:latin typeface="+mj-lt"/>
              </a:rPr>
              <a:t> in de </a:t>
            </a:r>
            <a:r>
              <a:rPr lang="en-US" sz="1800" dirty="0" err="1">
                <a:latin typeface="+mj-lt"/>
              </a:rPr>
              <a:t>mond</a:t>
            </a:r>
            <a:r>
              <a:rPr lang="en-US" sz="1800" dirty="0">
                <a:latin typeface="+mj-lt"/>
              </a:rPr>
              <a:t> </a:t>
            </a:r>
            <a:r>
              <a:rPr lang="en-US" sz="1800" dirty="0" err="1">
                <a:latin typeface="+mj-lt"/>
              </a:rPr>
              <a:t>houden</a:t>
            </a:r>
            <a:r>
              <a:rPr lang="en-US" sz="1800" dirty="0">
                <a:latin typeface="+mj-lt"/>
              </a:rPr>
              <a:t>, </a:t>
            </a:r>
            <a:r>
              <a:rPr lang="en-US" sz="1800" dirty="0" err="1">
                <a:latin typeface="+mj-lt"/>
              </a:rPr>
              <a:t>vallen</a:t>
            </a:r>
            <a:r>
              <a:rPr lang="en-US" sz="1800" dirty="0">
                <a:latin typeface="+mj-lt"/>
              </a:rPr>
              <a:t> </a:t>
            </a:r>
            <a:r>
              <a:rPr lang="en-US" sz="1800" dirty="0" err="1">
                <a:latin typeface="+mj-lt"/>
              </a:rPr>
              <a:t>niet</a:t>
            </a:r>
            <a:r>
              <a:rPr lang="en-US" sz="1800" dirty="0">
                <a:latin typeface="+mj-lt"/>
              </a:rPr>
              <a:t> </a:t>
            </a:r>
            <a:r>
              <a:rPr lang="en-US" sz="1800" dirty="0" err="1">
                <a:latin typeface="+mj-lt"/>
              </a:rPr>
              <a:t>uiteen</a:t>
            </a:r>
            <a:r>
              <a:rPr lang="en-US" sz="1800" dirty="0">
                <a:latin typeface="+mj-lt"/>
              </a:rPr>
              <a:t> in water</a:t>
            </a:r>
          </a:p>
          <a:p>
            <a:pPr marL="365760" indent="-256032" fontAlgn="auto">
              <a:spcAft>
                <a:spcPts val="0"/>
              </a:spcAft>
              <a:buFont typeface="Wingdings 3"/>
              <a:buNone/>
              <a:defRPr/>
            </a:pPr>
            <a:endParaRPr lang="en-US" dirty="0">
              <a:latin typeface="+mj-lt"/>
            </a:endParaRPr>
          </a:p>
          <a:p>
            <a:pPr marL="365760" indent="-256032" fontAlgn="auto">
              <a:spcAft>
                <a:spcPts val="0"/>
              </a:spcAft>
              <a:buFont typeface="Wingdings 3"/>
              <a:buChar char=""/>
              <a:defRPr/>
            </a:pPr>
            <a:r>
              <a:rPr lang="en-US" dirty="0" err="1">
                <a:latin typeface="+mj-lt"/>
              </a:rPr>
              <a:t>Smelttabletten</a:t>
            </a:r>
            <a:endParaRPr lang="en-US" dirty="0">
              <a:latin typeface="+mj-lt"/>
            </a:endParaRPr>
          </a:p>
          <a:p>
            <a:pPr marL="365760" indent="-256032" fontAlgn="auto">
              <a:spcAft>
                <a:spcPts val="0"/>
              </a:spcAft>
              <a:buFontTx/>
              <a:buChar char="-"/>
              <a:defRPr/>
            </a:pPr>
            <a:r>
              <a:rPr lang="en-US" sz="1800" dirty="0" err="1">
                <a:latin typeface="+mj-lt"/>
              </a:rPr>
              <a:t>Lossen</a:t>
            </a:r>
            <a:r>
              <a:rPr lang="en-US" sz="1800" dirty="0">
                <a:latin typeface="+mj-lt"/>
              </a:rPr>
              <a:t> op in </a:t>
            </a:r>
            <a:r>
              <a:rPr lang="en-US" sz="1800" dirty="0" err="1">
                <a:latin typeface="+mj-lt"/>
              </a:rPr>
              <a:t>speeksel</a:t>
            </a:r>
            <a:r>
              <a:rPr lang="en-US" sz="1800" dirty="0" err="1">
                <a:latin typeface="+mj-lt"/>
                <a:sym typeface="Wingdings" pitchFamily="2" charset="2"/>
              </a:rPr>
              <a:t>in</a:t>
            </a:r>
            <a:r>
              <a:rPr lang="en-US" sz="1800" dirty="0">
                <a:latin typeface="+mj-lt"/>
                <a:sym typeface="Wingdings" pitchFamily="2" charset="2"/>
              </a:rPr>
              <a:t> de </a:t>
            </a:r>
            <a:r>
              <a:rPr lang="en-US" sz="1800" dirty="0" err="1">
                <a:latin typeface="+mj-lt"/>
                <a:sym typeface="Wingdings" pitchFamily="2" charset="2"/>
              </a:rPr>
              <a:t>mondholte</a:t>
            </a:r>
            <a:r>
              <a:rPr lang="en-US" sz="1800" dirty="0">
                <a:latin typeface="+mj-lt"/>
                <a:sym typeface="Wingdings" pitchFamily="2" charset="2"/>
              </a:rPr>
              <a:t> </a:t>
            </a:r>
            <a:r>
              <a:rPr lang="en-US" sz="1800" dirty="0" err="1">
                <a:latin typeface="+mj-lt"/>
                <a:sym typeface="Wingdings" pitchFamily="2" charset="2"/>
              </a:rPr>
              <a:t>houden</a:t>
            </a:r>
            <a:endParaRPr lang="en-US" sz="1800" dirty="0">
              <a:latin typeface="+mj-lt"/>
              <a:sym typeface="Wingdings" pitchFamily="2" charset="2"/>
            </a:endParaRPr>
          </a:p>
          <a:p>
            <a:pPr marL="365760" indent="-256032" fontAlgn="auto">
              <a:spcAft>
                <a:spcPts val="0"/>
              </a:spcAft>
              <a:buFontTx/>
              <a:buChar char="-"/>
              <a:defRPr/>
            </a:pPr>
            <a:endParaRPr lang="en-US" dirty="0">
              <a:latin typeface="+mj-lt"/>
            </a:endParaRPr>
          </a:p>
          <a:p>
            <a:pPr marL="365760" indent="-256032" fontAlgn="auto">
              <a:spcAft>
                <a:spcPts val="0"/>
              </a:spcAft>
              <a:buFont typeface="Wingdings 3"/>
              <a:buNone/>
              <a:defRPr/>
            </a:pPr>
            <a:endParaRPr lang="en-US" sz="1800" dirty="0">
              <a:latin typeface="+mj-lt"/>
            </a:endParaRPr>
          </a:p>
          <a:p>
            <a:pPr marL="365760" indent="-256032" fontAlgn="auto">
              <a:spcAft>
                <a:spcPts val="0"/>
              </a:spcAft>
              <a:buFont typeface="Wingdings 3"/>
              <a:buChar char=""/>
              <a:defRPr/>
            </a:pPr>
            <a:endParaRPr lang="en-US" dirty="0">
              <a:latin typeface="+mj-lt"/>
            </a:endParaRPr>
          </a:p>
          <a:p>
            <a:pPr marL="365760" indent="-256032" fontAlgn="auto">
              <a:spcAft>
                <a:spcPts val="0"/>
              </a:spcAft>
              <a:buFont typeface="Wingdings 3"/>
              <a:buChar char=""/>
              <a:defRPr/>
            </a:pPr>
            <a:endParaRPr lang="en-US" dirty="0">
              <a:latin typeface="+mj-lt"/>
            </a:endParaRPr>
          </a:p>
        </p:txBody>
      </p:sp>
      <p:pic>
        <p:nvPicPr>
          <p:cNvPr id="12292" name="Picture 2" descr="http://www.freewebs.com/scheikunde_3b/bruistablet.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092280" y="836613"/>
            <a:ext cx="1584325" cy="2152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882281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title"/>
          </p:nvPr>
        </p:nvSpPr>
        <p:spPr/>
        <p:txBody>
          <a:bodyPr/>
          <a:lstStyle/>
          <a:p>
            <a:pPr fontAlgn="auto">
              <a:spcAft>
                <a:spcPts val="0"/>
              </a:spcAft>
              <a:defRPr/>
            </a:pPr>
            <a:r>
              <a:rPr lang="en-US" dirty="0" err="1"/>
              <a:t>Verschillende</a:t>
            </a:r>
            <a:r>
              <a:rPr lang="en-US" dirty="0"/>
              <a:t> </a:t>
            </a:r>
            <a:r>
              <a:rPr lang="en-US" dirty="0" err="1"/>
              <a:t>tabletten</a:t>
            </a:r>
            <a:r>
              <a:rPr lang="en-US" dirty="0"/>
              <a:t> (2)</a:t>
            </a:r>
            <a:endParaRPr lang="nl-NL" dirty="0"/>
          </a:p>
        </p:txBody>
      </p:sp>
      <p:sp>
        <p:nvSpPr>
          <p:cNvPr id="2" name="Tijdelijke aanduiding voor inhoud 1"/>
          <p:cNvSpPr>
            <a:spLocks noGrp="1"/>
          </p:cNvSpPr>
          <p:nvPr>
            <p:ph idx="1"/>
          </p:nvPr>
        </p:nvSpPr>
        <p:spPr/>
        <p:txBody>
          <a:bodyPr>
            <a:normAutofit fontScale="85000" lnSpcReduction="20000"/>
          </a:bodyPr>
          <a:lstStyle/>
          <a:p>
            <a:pPr marL="365760" indent="-256032" fontAlgn="auto">
              <a:spcAft>
                <a:spcPts val="0"/>
              </a:spcAft>
              <a:buFont typeface="Wingdings 3"/>
              <a:buChar char=""/>
              <a:defRPr/>
            </a:pPr>
            <a:r>
              <a:rPr lang="en-US" dirty="0" err="1">
                <a:latin typeface="+mj-lt"/>
              </a:rPr>
              <a:t>Kauwtabletten</a:t>
            </a:r>
            <a:endParaRPr lang="en-US" dirty="0">
              <a:latin typeface="+mj-lt"/>
            </a:endParaRPr>
          </a:p>
          <a:p>
            <a:pPr marL="365760" indent="-256032" fontAlgn="auto">
              <a:spcAft>
                <a:spcPts val="0"/>
              </a:spcAft>
              <a:buFontTx/>
              <a:buChar char="-"/>
              <a:defRPr/>
            </a:pPr>
            <a:r>
              <a:rPr lang="en-US" sz="1800" dirty="0" err="1">
                <a:latin typeface="+mj-lt"/>
              </a:rPr>
              <a:t>Kauwen</a:t>
            </a:r>
            <a:r>
              <a:rPr lang="en-US" sz="1800" dirty="0">
                <a:latin typeface="+mj-lt"/>
              </a:rPr>
              <a:t> en </a:t>
            </a:r>
            <a:r>
              <a:rPr lang="en-US" sz="1800" dirty="0" err="1">
                <a:latin typeface="+mj-lt"/>
              </a:rPr>
              <a:t>doorslikken</a:t>
            </a:r>
            <a:r>
              <a:rPr lang="en-US" sz="1800" dirty="0">
                <a:latin typeface="+mj-lt"/>
              </a:rPr>
              <a:t>, </a:t>
            </a:r>
            <a:r>
              <a:rPr lang="en-US" sz="1800" dirty="0" err="1">
                <a:latin typeface="+mj-lt"/>
              </a:rPr>
              <a:t>werking</a:t>
            </a:r>
            <a:r>
              <a:rPr lang="en-US" sz="1800" dirty="0">
                <a:latin typeface="+mj-lt"/>
              </a:rPr>
              <a:t> in de </a:t>
            </a:r>
            <a:r>
              <a:rPr lang="en-US" sz="1800" dirty="0" err="1">
                <a:latin typeface="+mj-lt"/>
              </a:rPr>
              <a:t>maag</a:t>
            </a:r>
            <a:r>
              <a:rPr lang="en-US" sz="1800" dirty="0">
                <a:latin typeface="+mj-lt"/>
              </a:rPr>
              <a:t> of </a:t>
            </a:r>
            <a:r>
              <a:rPr lang="en-US" sz="1800" dirty="0" err="1">
                <a:latin typeface="+mj-lt"/>
              </a:rPr>
              <a:t>darmen</a:t>
            </a:r>
            <a:endParaRPr lang="en-US" dirty="0">
              <a:latin typeface="+mj-lt"/>
            </a:endParaRPr>
          </a:p>
          <a:p>
            <a:pPr marL="365760" indent="-256032" fontAlgn="auto">
              <a:spcAft>
                <a:spcPts val="0"/>
              </a:spcAft>
              <a:buFont typeface="Wingdings 3"/>
              <a:buChar char=""/>
              <a:defRPr/>
            </a:pPr>
            <a:endParaRPr lang="en-US" dirty="0">
              <a:latin typeface="+mj-lt"/>
            </a:endParaRPr>
          </a:p>
          <a:p>
            <a:pPr marL="365760" indent="-256032" fontAlgn="auto">
              <a:spcAft>
                <a:spcPts val="0"/>
              </a:spcAft>
              <a:buFont typeface="Wingdings 3"/>
              <a:buChar char=""/>
              <a:defRPr/>
            </a:pPr>
            <a:r>
              <a:rPr lang="en-US" dirty="0" err="1">
                <a:latin typeface="+mj-lt"/>
              </a:rPr>
              <a:t>Maagsapresistente</a:t>
            </a:r>
            <a:r>
              <a:rPr lang="en-US" dirty="0">
                <a:latin typeface="+mj-lt"/>
              </a:rPr>
              <a:t> </a:t>
            </a:r>
            <a:r>
              <a:rPr lang="en-US" dirty="0" err="1">
                <a:latin typeface="+mj-lt"/>
              </a:rPr>
              <a:t>tabletten</a:t>
            </a:r>
            <a:endParaRPr lang="en-US" dirty="0">
              <a:latin typeface="+mj-lt"/>
            </a:endParaRPr>
          </a:p>
          <a:p>
            <a:pPr marL="365760" indent="-256032" fontAlgn="auto">
              <a:spcAft>
                <a:spcPts val="0"/>
              </a:spcAft>
              <a:buFontTx/>
              <a:buChar char="-"/>
              <a:defRPr/>
            </a:pPr>
            <a:r>
              <a:rPr lang="en-US" sz="1800" dirty="0" err="1">
                <a:latin typeface="+mj-lt"/>
              </a:rPr>
              <a:t>Voorzien</a:t>
            </a:r>
            <a:r>
              <a:rPr lang="en-US" sz="1800" dirty="0">
                <a:latin typeface="+mj-lt"/>
              </a:rPr>
              <a:t> van </a:t>
            </a:r>
            <a:r>
              <a:rPr lang="en-US" sz="1800" dirty="0" err="1">
                <a:latin typeface="+mj-lt"/>
              </a:rPr>
              <a:t>maagsap</a:t>
            </a:r>
            <a:r>
              <a:rPr lang="en-US" sz="1800" dirty="0">
                <a:latin typeface="+mj-lt"/>
              </a:rPr>
              <a:t> </a:t>
            </a:r>
            <a:r>
              <a:rPr lang="en-US" sz="1800" dirty="0" err="1">
                <a:latin typeface="+mj-lt"/>
              </a:rPr>
              <a:t>resistente</a:t>
            </a:r>
            <a:r>
              <a:rPr lang="en-US" sz="1800" dirty="0">
                <a:latin typeface="+mj-lt"/>
              </a:rPr>
              <a:t> </a:t>
            </a:r>
            <a:r>
              <a:rPr lang="en-US" sz="1800" dirty="0" err="1">
                <a:latin typeface="+mj-lt"/>
              </a:rPr>
              <a:t>laag</a:t>
            </a:r>
            <a:r>
              <a:rPr lang="en-US" sz="1800" dirty="0">
                <a:latin typeface="+mj-lt"/>
              </a:rPr>
              <a:t>, heel </a:t>
            </a:r>
            <a:r>
              <a:rPr lang="en-US" sz="1800" dirty="0" err="1">
                <a:latin typeface="+mj-lt"/>
              </a:rPr>
              <a:t>doorslikken</a:t>
            </a:r>
            <a:r>
              <a:rPr lang="en-US" sz="1800" dirty="0">
                <a:latin typeface="+mj-lt"/>
              </a:rPr>
              <a:t>, EC ,MSR</a:t>
            </a:r>
            <a:endParaRPr lang="en-US" dirty="0">
              <a:latin typeface="+mj-lt"/>
            </a:endParaRPr>
          </a:p>
          <a:p>
            <a:pPr marL="365760" indent="-256032" fontAlgn="auto">
              <a:spcAft>
                <a:spcPts val="0"/>
              </a:spcAft>
              <a:buFont typeface="Wingdings 3"/>
              <a:buChar char=""/>
              <a:defRPr/>
            </a:pPr>
            <a:endParaRPr lang="en-US" dirty="0">
              <a:latin typeface="+mj-lt"/>
            </a:endParaRPr>
          </a:p>
          <a:p>
            <a:pPr marL="365760" indent="-256032" fontAlgn="auto">
              <a:spcAft>
                <a:spcPts val="0"/>
              </a:spcAft>
              <a:buFont typeface="Wingdings 3"/>
              <a:buChar char=""/>
              <a:defRPr/>
            </a:pPr>
            <a:r>
              <a:rPr lang="en-US" dirty="0" err="1">
                <a:latin typeface="+mj-lt"/>
              </a:rPr>
              <a:t>Dragees</a:t>
            </a:r>
            <a:endParaRPr lang="en-US" dirty="0">
              <a:latin typeface="+mj-lt"/>
            </a:endParaRPr>
          </a:p>
          <a:p>
            <a:pPr marL="365760" indent="-256032" fontAlgn="auto">
              <a:spcAft>
                <a:spcPts val="0"/>
              </a:spcAft>
              <a:buFontTx/>
              <a:buChar char="-"/>
              <a:defRPr/>
            </a:pPr>
            <a:r>
              <a:rPr lang="en-US" sz="1800" dirty="0" err="1">
                <a:latin typeface="+mj-lt"/>
              </a:rPr>
              <a:t>Omhulde</a:t>
            </a:r>
            <a:r>
              <a:rPr lang="en-US" sz="1800" dirty="0">
                <a:latin typeface="+mj-lt"/>
              </a:rPr>
              <a:t> </a:t>
            </a:r>
            <a:r>
              <a:rPr lang="en-US" sz="1800" dirty="0" err="1">
                <a:latin typeface="+mj-lt"/>
              </a:rPr>
              <a:t>tabletten</a:t>
            </a:r>
            <a:r>
              <a:rPr lang="en-US" sz="1800" dirty="0">
                <a:latin typeface="+mj-lt"/>
              </a:rPr>
              <a:t>, heel </a:t>
            </a:r>
            <a:r>
              <a:rPr lang="en-US" sz="1800" dirty="0" err="1">
                <a:latin typeface="+mj-lt"/>
              </a:rPr>
              <a:t>doorslikken</a:t>
            </a:r>
            <a:endParaRPr lang="en-US" dirty="0">
              <a:latin typeface="+mj-lt"/>
            </a:endParaRPr>
          </a:p>
          <a:p>
            <a:pPr marL="365760" indent="-256032" fontAlgn="auto">
              <a:spcAft>
                <a:spcPts val="0"/>
              </a:spcAft>
              <a:buFont typeface="Wingdings 3"/>
              <a:buNone/>
              <a:defRPr/>
            </a:pPr>
            <a:endParaRPr lang="en-US" dirty="0">
              <a:latin typeface="+mj-lt"/>
            </a:endParaRPr>
          </a:p>
          <a:p>
            <a:pPr marL="365760" indent="-256032" fontAlgn="auto">
              <a:spcAft>
                <a:spcPts val="0"/>
              </a:spcAft>
              <a:buFont typeface="Wingdings 3"/>
              <a:buChar char=""/>
              <a:defRPr/>
            </a:pPr>
            <a:r>
              <a:rPr lang="en-US" dirty="0" err="1">
                <a:latin typeface="+mj-lt"/>
              </a:rPr>
              <a:t>Tabletten</a:t>
            </a:r>
            <a:r>
              <a:rPr lang="en-US" dirty="0">
                <a:latin typeface="+mj-lt"/>
              </a:rPr>
              <a:t> met </a:t>
            </a:r>
            <a:r>
              <a:rPr lang="en-US" dirty="0" err="1">
                <a:latin typeface="+mj-lt"/>
              </a:rPr>
              <a:t>vertraagde</a:t>
            </a:r>
            <a:r>
              <a:rPr lang="en-US" dirty="0">
                <a:latin typeface="+mj-lt"/>
              </a:rPr>
              <a:t> </a:t>
            </a:r>
            <a:r>
              <a:rPr lang="en-US" dirty="0" err="1">
                <a:latin typeface="+mj-lt"/>
              </a:rPr>
              <a:t>afgifte</a:t>
            </a:r>
            <a:endParaRPr lang="en-US" dirty="0">
              <a:latin typeface="+mj-lt"/>
            </a:endParaRPr>
          </a:p>
          <a:p>
            <a:pPr marL="365760" indent="-256032" fontAlgn="auto">
              <a:spcAft>
                <a:spcPts val="0"/>
              </a:spcAft>
              <a:buFont typeface="Wingdings 3"/>
              <a:buNone/>
              <a:defRPr/>
            </a:pPr>
            <a:r>
              <a:rPr lang="en-US" dirty="0">
                <a:latin typeface="+mj-lt"/>
              </a:rPr>
              <a:t>- </a:t>
            </a:r>
            <a:r>
              <a:rPr lang="en-US" sz="1800" dirty="0" err="1">
                <a:latin typeface="+mj-lt"/>
              </a:rPr>
              <a:t>Gelijkmatige</a:t>
            </a:r>
            <a:r>
              <a:rPr lang="en-US" sz="1800" dirty="0">
                <a:latin typeface="+mj-lt"/>
              </a:rPr>
              <a:t> </a:t>
            </a:r>
            <a:r>
              <a:rPr lang="en-US" sz="1800" dirty="0" err="1">
                <a:latin typeface="+mj-lt"/>
              </a:rPr>
              <a:t>opname</a:t>
            </a:r>
            <a:r>
              <a:rPr lang="en-US" sz="1800" dirty="0">
                <a:latin typeface="+mj-lt"/>
              </a:rPr>
              <a:t> van het </a:t>
            </a:r>
            <a:r>
              <a:rPr lang="en-US" sz="1800" dirty="0" err="1">
                <a:latin typeface="+mj-lt"/>
              </a:rPr>
              <a:t>geneesmiddel</a:t>
            </a:r>
            <a:r>
              <a:rPr lang="en-US" sz="1800" dirty="0">
                <a:latin typeface="+mj-lt"/>
              </a:rPr>
              <a:t> in het </a:t>
            </a:r>
            <a:r>
              <a:rPr lang="en-US" sz="1800" dirty="0" err="1">
                <a:latin typeface="+mj-lt"/>
              </a:rPr>
              <a:t>bloed</a:t>
            </a:r>
            <a:r>
              <a:rPr lang="en-US" sz="1800" dirty="0">
                <a:latin typeface="+mj-lt"/>
              </a:rPr>
              <a:t>, minder frequent </a:t>
            </a:r>
            <a:r>
              <a:rPr lang="en-US" sz="1800" dirty="0" err="1">
                <a:latin typeface="+mj-lt"/>
              </a:rPr>
              <a:t>innemen</a:t>
            </a:r>
            <a:endParaRPr lang="nl-NL" dirty="0">
              <a:latin typeface="+mj-lt"/>
            </a:endParaRPr>
          </a:p>
        </p:txBody>
      </p:sp>
      <p:pic>
        <p:nvPicPr>
          <p:cNvPr id="13316" name="Picture 2" descr="http://upload.wikimedia.org/wikipedia/en/0/05/JordanAlmonds.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32588" y="3357563"/>
            <a:ext cx="2189162" cy="1871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874058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title"/>
          </p:nvPr>
        </p:nvSpPr>
        <p:spPr/>
        <p:txBody>
          <a:bodyPr/>
          <a:lstStyle/>
          <a:p>
            <a:pPr fontAlgn="auto">
              <a:spcAft>
                <a:spcPts val="0"/>
              </a:spcAft>
              <a:defRPr/>
            </a:pPr>
            <a:r>
              <a:rPr lang="en-US" dirty="0" err="1"/>
              <a:t>Orale</a:t>
            </a:r>
            <a:r>
              <a:rPr lang="en-US" dirty="0"/>
              <a:t> </a:t>
            </a:r>
            <a:r>
              <a:rPr lang="en-US" dirty="0" err="1"/>
              <a:t>toedieningsvormen</a:t>
            </a:r>
            <a:r>
              <a:rPr lang="en-US" dirty="0"/>
              <a:t> (2)</a:t>
            </a:r>
            <a:endParaRPr lang="nl-NL" dirty="0"/>
          </a:p>
        </p:txBody>
      </p:sp>
      <p:sp>
        <p:nvSpPr>
          <p:cNvPr id="14338" name="Tijdelijke aanduiding voor inhoud 1"/>
          <p:cNvSpPr>
            <a:spLocks noGrp="1"/>
          </p:cNvSpPr>
          <p:nvPr>
            <p:ph idx="1"/>
          </p:nvPr>
        </p:nvSpPr>
        <p:spPr/>
        <p:txBody>
          <a:bodyPr/>
          <a:lstStyle/>
          <a:p>
            <a:r>
              <a:rPr lang="en-US" dirty="0">
                <a:latin typeface="+mj-lt"/>
              </a:rPr>
              <a:t>Capsule</a:t>
            </a:r>
          </a:p>
          <a:p>
            <a:endParaRPr lang="en-US" dirty="0">
              <a:latin typeface="+mj-lt"/>
            </a:endParaRPr>
          </a:p>
          <a:p>
            <a:r>
              <a:rPr lang="en-US" dirty="0" err="1">
                <a:latin typeface="+mj-lt"/>
              </a:rPr>
              <a:t>Hulsje</a:t>
            </a:r>
            <a:r>
              <a:rPr lang="en-US" dirty="0">
                <a:latin typeface="+mj-lt"/>
              </a:rPr>
              <a:t> van </a:t>
            </a:r>
            <a:r>
              <a:rPr lang="en-US" dirty="0" err="1">
                <a:latin typeface="+mj-lt"/>
              </a:rPr>
              <a:t>gelatine</a:t>
            </a:r>
            <a:r>
              <a:rPr lang="en-US" dirty="0">
                <a:latin typeface="+mj-lt"/>
              </a:rPr>
              <a:t>, met </a:t>
            </a:r>
            <a:r>
              <a:rPr lang="en-US" dirty="0" err="1">
                <a:latin typeface="+mj-lt"/>
              </a:rPr>
              <a:t>daarin</a:t>
            </a:r>
            <a:r>
              <a:rPr lang="en-US" dirty="0">
                <a:latin typeface="+mj-lt"/>
              </a:rPr>
              <a:t> </a:t>
            </a:r>
            <a:r>
              <a:rPr lang="en-US" dirty="0" err="1">
                <a:latin typeface="+mj-lt"/>
              </a:rPr>
              <a:t>geneesmiddel</a:t>
            </a:r>
            <a:endParaRPr lang="en-US" dirty="0">
              <a:latin typeface="+mj-lt"/>
            </a:endParaRPr>
          </a:p>
          <a:p>
            <a:endParaRPr lang="en-US" dirty="0">
              <a:latin typeface="+mj-lt"/>
            </a:endParaRPr>
          </a:p>
          <a:p>
            <a:r>
              <a:rPr lang="en-US" dirty="0" err="1">
                <a:latin typeface="+mj-lt"/>
              </a:rPr>
              <a:t>Problemen</a:t>
            </a:r>
            <a:r>
              <a:rPr lang="en-US" dirty="0">
                <a:latin typeface="+mj-lt"/>
              </a:rPr>
              <a:t> met </a:t>
            </a:r>
            <a:r>
              <a:rPr lang="en-US" dirty="0" err="1">
                <a:latin typeface="+mj-lt"/>
              </a:rPr>
              <a:t>doorslikken</a:t>
            </a:r>
            <a:endParaRPr lang="en-US" dirty="0">
              <a:latin typeface="+mj-lt"/>
              <a:sym typeface="Wingdings" pitchFamily="2" charset="2"/>
            </a:endParaRPr>
          </a:p>
          <a:p>
            <a:endParaRPr lang="en-US" dirty="0">
              <a:latin typeface="+mj-lt"/>
              <a:sym typeface="Wingdings" pitchFamily="2" charset="2"/>
            </a:endParaRPr>
          </a:p>
          <a:p>
            <a:r>
              <a:rPr lang="en-US" dirty="0">
                <a:latin typeface="+mj-lt"/>
              </a:rPr>
              <a:t>Minder </a:t>
            </a:r>
            <a:r>
              <a:rPr lang="en-US" dirty="0" err="1">
                <a:latin typeface="+mj-lt"/>
              </a:rPr>
              <a:t>geschikt</a:t>
            </a:r>
            <a:r>
              <a:rPr lang="en-US" dirty="0">
                <a:latin typeface="+mj-lt"/>
              </a:rPr>
              <a:t> </a:t>
            </a:r>
            <a:r>
              <a:rPr lang="en-US" dirty="0" err="1">
                <a:latin typeface="+mj-lt"/>
              </a:rPr>
              <a:t>voor</a:t>
            </a:r>
            <a:r>
              <a:rPr lang="en-US" dirty="0">
                <a:latin typeface="+mj-lt"/>
              </a:rPr>
              <a:t> </a:t>
            </a:r>
            <a:r>
              <a:rPr lang="en-US" dirty="0" err="1">
                <a:latin typeface="+mj-lt"/>
              </a:rPr>
              <a:t>jonge</a:t>
            </a:r>
            <a:r>
              <a:rPr lang="en-US" dirty="0">
                <a:latin typeface="+mj-lt"/>
              </a:rPr>
              <a:t> </a:t>
            </a:r>
            <a:r>
              <a:rPr lang="en-US" dirty="0" err="1">
                <a:latin typeface="+mj-lt"/>
              </a:rPr>
              <a:t>kinderen</a:t>
            </a:r>
            <a:endParaRPr lang="nl-NL" dirty="0">
              <a:latin typeface="+mj-lt"/>
            </a:endParaRPr>
          </a:p>
        </p:txBody>
      </p:sp>
      <p:pic>
        <p:nvPicPr>
          <p:cNvPr id="14340" name="Picture 2" descr="http://image.made-in-china.com/6f3j00jemEHMAtEaqc/Supply-All-Kinds-of-Health-Care-Capsule-Product-OEM-Service.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948264" y="1700808"/>
            <a:ext cx="1994416" cy="14690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44329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title"/>
          </p:nvPr>
        </p:nvSpPr>
        <p:spPr/>
        <p:txBody>
          <a:bodyPr/>
          <a:lstStyle/>
          <a:p>
            <a:pPr fontAlgn="auto">
              <a:spcAft>
                <a:spcPts val="0"/>
              </a:spcAft>
              <a:defRPr/>
            </a:pPr>
            <a:r>
              <a:rPr lang="en-US" dirty="0" err="1"/>
              <a:t>Orale</a:t>
            </a:r>
            <a:r>
              <a:rPr lang="en-US" dirty="0"/>
              <a:t> </a:t>
            </a:r>
            <a:r>
              <a:rPr lang="en-US" dirty="0" err="1"/>
              <a:t>toedieningsvormen</a:t>
            </a:r>
            <a:r>
              <a:rPr lang="en-US" dirty="0"/>
              <a:t> (3)</a:t>
            </a:r>
            <a:endParaRPr lang="nl-NL" dirty="0"/>
          </a:p>
        </p:txBody>
      </p:sp>
      <p:sp>
        <p:nvSpPr>
          <p:cNvPr id="15362" name="Tijdelijke aanduiding voor inhoud 1"/>
          <p:cNvSpPr>
            <a:spLocks noGrp="1"/>
          </p:cNvSpPr>
          <p:nvPr>
            <p:ph idx="1"/>
          </p:nvPr>
        </p:nvSpPr>
        <p:spPr/>
        <p:txBody>
          <a:bodyPr/>
          <a:lstStyle/>
          <a:p>
            <a:r>
              <a:rPr lang="en-US" dirty="0" err="1">
                <a:latin typeface="+mj-lt"/>
              </a:rPr>
              <a:t>Vloeibare</a:t>
            </a:r>
            <a:r>
              <a:rPr lang="en-US" dirty="0">
                <a:latin typeface="+mj-lt"/>
              </a:rPr>
              <a:t> </a:t>
            </a:r>
            <a:r>
              <a:rPr lang="en-US" dirty="0" err="1">
                <a:latin typeface="+mj-lt"/>
              </a:rPr>
              <a:t>orale</a:t>
            </a:r>
            <a:r>
              <a:rPr lang="en-US" dirty="0">
                <a:latin typeface="+mj-lt"/>
              </a:rPr>
              <a:t> </a:t>
            </a:r>
            <a:r>
              <a:rPr lang="en-US" dirty="0" err="1">
                <a:latin typeface="+mj-lt"/>
              </a:rPr>
              <a:t>toedieningsvorm</a:t>
            </a:r>
            <a:endParaRPr lang="en-US" dirty="0">
              <a:latin typeface="+mj-lt"/>
            </a:endParaRPr>
          </a:p>
          <a:p>
            <a:pPr marL="0" indent="0">
              <a:buNone/>
            </a:pPr>
            <a:endParaRPr lang="en-US" dirty="0">
              <a:latin typeface="+mj-lt"/>
            </a:endParaRPr>
          </a:p>
        </p:txBody>
      </p:sp>
    </p:spTree>
    <p:extLst>
      <p:ext uri="{BB962C8B-B14F-4D97-AF65-F5344CB8AC3E}">
        <p14:creationId xmlns:p14="http://schemas.microsoft.com/office/powerpoint/2010/main" val="5003904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title"/>
          </p:nvPr>
        </p:nvSpPr>
        <p:spPr/>
        <p:txBody>
          <a:bodyPr>
            <a:normAutofit/>
          </a:bodyPr>
          <a:lstStyle/>
          <a:p>
            <a:pPr fontAlgn="auto">
              <a:spcAft>
                <a:spcPts val="0"/>
              </a:spcAft>
              <a:defRPr/>
            </a:pPr>
            <a:r>
              <a:rPr lang="en-US" dirty="0" err="1"/>
              <a:t>Orale</a:t>
            </a:r>
            <a:r>
              <a:rPr lang="en-US" dirty="0"/>
              <a:t> </a:t>
            </a:r>
            <a:r>
              <a:rPr lang="en-US" dirty="0" err="1"/>
              <a:t>toedieningsvormen</a:t>
            </a:r>
            <a:r>
              <a:rPr lang="en-US" dirty="0"/>
              <a:t> (4)</a:t>
            </a:r>
            <a:endParaRPr lang="nl-NL" dirty="0"/>
          </a:p>
        </p:txBody>
      </p:sp>
      <p:sp>
        <p:nvSpPr>
          <p:cNvPr id="16386" name="Tijdelijke aanduiding voor inhoud 1"/>
          <p:cNvSpPr>
            <a:spLocks noGrp="1"/>
          </p:cNvSpPr>
          <p:nvPr>
            <p:ph idx="1"/>
          </p:nvPr>
        </p:nvSpPr>
        <p:spPr/>
        <p:txBody>
          <a:bodyPr/>
          <a:lstStyle/>
          <a:p>
            <a:r>
              <a:rPr lang="en-US" dirty="0" err="1">
                <a:latin typeface="+mj-lt"/>
              </a:rPr>
              <a:t>Oraal</a:t>
            </a:r>
            <a:endParaRPr lang="en-US" dirty="0">
              <a:latin typeface="+mj-lt"/>
            </a:endParaRPr>
          </a:p>
          <a:p>
            <a:pPr lvl="1"/>
            <a:r>
              <a:rPr lang="en-US" dirty="0" err="1">
                <a:latin typeface="+mj-lt"/>
              </a:rPr>
              <a:t>Dranken</a:t>
            </a:r>
            <a:r>
              <a:rPr lang="en-US" dirty="0">
                <a:latin typeface="+mj-lt"/>
              </a:rPr>
              <a:t> (</a:t>
            </a:r>
            <a:r>
              <a:rPr lang="en-US" dirty="0" err="1">
                <a:latin typeface="+mj-lt"/>
              </a:rPr>
              <a:t>mixtura</a:t>
            </a:r>
            <a:r>
              <a:rPr lang="en-US" dirty="0">
                <a:latin typeface="+mj-lt"/>
              </a:rPr>
              <a:t>)</a:t>
            </a:r>
          </a:p>
          <a:p>
            <a:pPr lvl="1"/>
            <a:r>
              <a:rPr lang="en-US" dirty="0" err="1">
                <a:latin typeface="+mj-lt"/>
              </a:rPr>
              <a:t>Meestal</a:t>
            </a:r>
            <a:r>
              <a:rPr lang="en-US" dirty="0">
                <a:latin typeface="+mj-lt"/>
              </a:rPr>
              <a:t> </a:t>
            </a:r>
            <a:r>
              <a:rPr lang="en-US" dirty="0" err="1">
                <a:latin typeface="+mj-lt"/>
              </a:rPr>
              <a:t>heldere</a:t>
            </a:r>
            <a:r>
              <a:rPr lang="en-US" dirty="0">
                <a:latin typeface="+mj-lt"/>
              </a:rPr>
              <a:t> </a:t>
            </a:r>
            <a:r>
              <a:rPr lang="en-US" dirty="0" err="1">
                <a:latin typeface="+mj-lt"/>
              </a:rPr>
              <a:t>oplossing</a:t>
            </a:r>
            <a:endParaRPr lang="en-US" dirty="0">
              <a:latin typeface="+mj-lt"/>
            </a:endParaRPr>
          </a:p>
          <a:p>
            <a:pPr lvl="2"/>
            <a:r>
              <a:rPr lang="en-US" sz="1600" dirty="0" err="1">
                <a:latin typeface="+mj-lt"/>
              </a:rPr>
              <a:t>Geneesmiddel</a:t>
            </a:r>
            <a:r>
              <a:rPr lang="en-US" sz="1600" dirty="0">
                <a:latin typeface="+mj-lt"/>
              </a:rPr>
              <a:t> </a:t>
            </a:r>
            <a:r>
              <a:rPr lang="en-US" sz="1600" dirty="0" err="1">
                <a:latin typeface="+mj-lt"/>
              </a:rPr>
              <a:t>opgelost</a:t>
            </a:r>
            <a:r>
              <a:rPr lang="en-US" sz="1600" dirty="0">
                <a:latin typeface="+mj-lt"/>
              </a:rPr>
              <a:t> in water </a:t>
            </a:r>
          </a:p>
          <a:p>
            <a:pPr lvl="2"/>
            <a:r>
              <a:rPr lang="en-US" sz="1600" dirty="0" err="1">
                <a:latin typeface="+mj-lt"/>
              </a:rPr>
              <a:t>Bv</a:t>
            </a:r>
            <a:r>
              <a:rPr lang="en-US" sz="1600" dirty="0">
                <a:latin typeface="+mj-lt"/>
              </a:rPr>
              <a:t>. </a:t>
            </a:r>
            <a:r>
              <a:rPr lang="en-US" sz="1600" dirty="0" err="1">
                <a:latin typeface="+mj-lt"/>
              </a:rPr>
              <a:t>Hoestdrank</a:t>
            </a:r>
            <a:endParaRPr lang="en-US" sz="1600" dirty="0">
              <a:latin typeface="+mj-lt"/>
            </a:endParaRPr>
          </a:p>
          <a:p>
            <a:pPr>
              <a:buFont typeface="Wingdings 3" pitchFamily="18" charset="2"/>
              <a:buNone/>
            </a:pPr>
            <a:endParaRPr lang="en-US" dirty="0">
              <a:latin typeface="+mj-lt"/>
            </a:endParaRPr>
          </a:p>
          <a:p>
            <a:endParaRPr lang="nl-NL" dirty="0">
              <a:latin typeface="+mj-lt"/>
            </a:endParaRPr>
          </a:p>
        </p:txBody>
      </p:sp>
      <p:pic>
        <p:nvPicPr>
          <p:cNvPr id="16388" name="Picture 2" descr="http://www.kruidvat.nl/domains/kruidvat/content/health-beauty/Hoestdrank.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810375" y="4077072"/>
            <a:ext cx="2333625" cy="2428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2811206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title"/>
          </p:nvPr>
        </p:nvSpPr>
        <p:spPr/>
        <p:txBody>
          <a:bodyPr>
            <a:normAutofit/>
          </a:bodyPr>
          <a:lstStyle/>
          <a:p>
            <a:pPr fontAlgn="auto">
              <a:spcAft>
                <a:spcPts val="0"/>
              </a:spcAft>
              <a:defRPr/>
            </a:pPr>
            <a:r>
              <a:rPr lang="en-US" dirty="0" err="1"/>
              <a:t>Toedieningsvormen</a:t>
            </a:r>
            <a:r>
              <a:rPr lang="en-US" dirty="0"/>
              <a:t> </a:t>
            </a:r>
            <a:r>
              <a:rPr lang="en-US" dirty="0" err="1"/>
              <a:t>voor</a:t>
            </a:r>
            <a:r>
              <a:rPr lang="en-US" dirty="0"/>
              <a:t> de </a:t>
            </a:r>
            <a:r>
              <a:rPr lang="en-US" dirty="0" err="1"/>
              <a:t>neus</a:t>
            </a:r>
            <a:endParaRPr lang="nl-NL" dirty="0"/>
          </a:p>
        </p:txBody>
      </p:sp>
      <p:sp>
        <p:nvSpPr>
          <p:cNvPr id="17410" name="Tijdelijke aanduiding voor inhoud 1"/>
          <p:cNvSpPr>
            <a:spLocks noGrp="1"/>
          </p:cNvSpPr>
          <p:nvPr>
            <p:ph idx="1"/>
          </p:nvPr>
        </p:nvSpPr>
        <p:spPr/>
        <p:txBody>
          <a:bodyPr/>
          <a:lstStyle/>
          <a:p>
            <a:r>
              <a:rPr lang="en-US" dirty="0" err="1">
                <a:latin typeface="+mj-lt"/>
              </a:rPr>
              <a:t>Neusdruppels</a:t>
            </a:r>
            <a:r>
              <a:rPr lang="en-US" dirty="0">
                <a:latin typeface="+mj-lt"/>
              </a:rPr>
              <a:t> (</a:t>
            </a:r>
            <a:r>
              <a:rPr lang="en-US" dirty="0" err="1">
                <a:latin typeface="+mj-lt"/>
              </a:rPr>
              <a:t>rhinoguttae</a:t>
            </a:r>
            <a:r>
              <a:rPr lang="en-US" dirty="0">
                <a:latin typeface="+mj-lt"/>
              </a:rPr>
              <a:t>)</a:t>
            </a:r>
            <a:endParaRPr lang="en-US" sz="1800" dirty="0">
              <a:latin typeface="+mj-lt"/>
            </a:endParaRPr>
          </a:p>
          <a:p>
            <a:pPr>
              <a:buFontTx/>
              <a:buChar char="-"/>
            </a:pPr>
            <a:r>
              <a:rPr lang="en-US" sz="1800" dirty="0" err="1">
                <a:latin typeface="+mj-lt"/>
              </a:rPr>
              <a:t>Voor</a:t>
            </a:r>
            <a:r>
              <a:rPr lang="en-US" sz="1800" dirty="0">
                <a:latin typeface="+mj-lt"/>
              </a:rPr>
              <a:t> </a:t>
            </a:r>
            <a:r>
              <a:rPr lang="en-US" sz="1800" dirty="0" err="1">
                <a:latin typeface="+mj-lt"/>
              </a:rPr>
              <a:t>gebruik</a:t>
            </a:r>
            <a:r>
              <a:rPr lang="en-US" sz="1800" dirty="0">
                <a:latin typeface="+mj-lt"/>
              </a:rPr>
              <a:t>: </a:t>
            </a:r>
            <a:r>
              <a:rPr lang="en-US" sz="1800" dirty="0" err="1">
                <a:latin typeface="+mj-lt"/>
              </a:rPr>
              <a:t>neus</a:t>
            </a:r>
            <a:r>
              <a:rPr lang="en-US" sz="1800" dirty="0">
                <a:latin typeface="+mj-lt"/>
              </a:rPr>
              <a:t> </a:t>
            </a:r>
            <a:r>
              <a:rPr lang="en-US" sz="1800" dirty="0" err="1">
                <a:latin typeface="+mj-lt"/>
              </a:rPr>
              <a:t>snuiten</a:t>
            </a:r>
            <a:endParaRPr lang="en-US" sz="1800" dirty="0">
              <a:latin typeface="+mj-lt"/>
            </a:endParaRPr>
          </a:p>
          <a:p>
            <a:pPr>
              <a:buFontTx/>
              <a:buChar char="-"/>
            </a:pPr>
            <a:r>
              <a:rPr lang="en-US" sz="1800" dirty="0" err="1">
                <a:latin typeface="+mj-lt"/>
              </a:rPr>
              <a:t>Toedienen</a:t>
            </a:r>
            <a:r>
              <a:rPr lang="en-US" sz="1800" dirty="0">
                <a:latin typeface="+mj-lt"/>
              </a:rPr>
              <a:t> met </a:t>
            </a:r>
            <a:r>
              <a:rPr lang="en-US" sz="1800" dirty="0" err="1">
                <a:latin typeface="+mj-lt"/>
              </a:rPr>
              <a:t>een</a:t>
            </a:r>
            <a:r>
              <a:rPr lang="en-US" sz="1800" dirty="0">
                <a:latin typeface="+mj-lt"/>
              </a:rPr>
              <a:t> pipet</a:t>
            </a:r>
          </a:p>
          <a:p>
            <a:pPr>
              <a:buFontTx/>
              <a:buChar char="-"/>
            </a:pPr>
            <a:r>
              <a:rPr lang="en-US" sz="1800" dirty="0">
                <a:latin typeface="+mj-lt"/>
              </a:rPr>
              <a:t>Pipet </a:t>
            </a:r>
            <a:r>
              <a:rPr lang="en-US" sz="1800" dirty="0" err="1">
                <a:latin typeface="+mj-lt"/>
              </a:rPr>
              <a:t>na</a:t>
            </a:r>
            <a:r>
              <a:rPr lang="en-US" sz="1800" dirty="0">
                <a:latin typeface="+mj-lt"/>
              </a:rPr>
              <a:t> </a:t>
            </a:r>
            <a:r>
              <a:rPr lang="en-US" sz="1800" dirty="0" err="1">
                <a:latin typeface="+mj-lt"/>
              </a:rPr>
              <a:t>gebruik</a:t>
            </a:r>
            <a:r>
              <a:rPr lang="en-US" sz="1800" dirty="0">
                <a:latin typeface="+mj-lt"/>
              </a:rPr>
              <a:t> </a:t>
            </a:r>
            <a:r>
              <a:rPr lang="en-US" sz="1800" dirty="0" err="1">
                <a:latin typeface="+mj-lt"/>
              </a:rPr>
              <a:t>schoonmaken</a:t>
            </a:r>
            <a:endParaRPr lang="en-US" sz="1800" dirty="0">
              <a:latin typeface="+mj-lt"/>
            </a:endParaRPr>
          </a:p>
          <a:p>
            <a:pPr>
              <a:buFont typeface="Wingdings 3" pitchFamily="18" charset="2"/>
              <a:buNone/>
            </a:pPr>
            <a:endParaRPr lang="en-US" dirty="0"/>
          </a:p>
          <a:p>
            <a:r>
              <a:rPr lang="en-US" dirty="0" err="1">
                <a:latin typeface="+mj-lt"/>
              </a:rPr>
              <a:t>Neusspray</a:t>
            </a:r>
            <a:endParaRPr lang="en-US" dirty="0">
              <a:latin typeface="+mj-lt"/>
            </a:endParaRPr>
          </a:p>
          <a:p>
            <a:pPr>
              <a:buFontTx/>
              <a:buChar char="-"/>
            </a:pPr>
            <a:r>
              <a:rPr lang="en-US" sz="1800" dirty="0" err="1">
                <a:latin typeface="+mj-lt"/>
              </a:rPr>
              <a:t>Voordeel</a:t>
            </a:r>
            <a:r>
              <a:rPr lang="en-US" sz="1800" dirty="0">
                <a:latin typeface="+mj-lt"/>
              </a:rPr>
              <a:t>/</a:t>
            </a:r>
            <a:r>
              <a:rPr lang="en-US" sz="1800" dirty="0" err="1">
                <a:latin typeface="+mj-lt"/>
              </a:rPr>
              <a:t>voordelen</a:t>
            </a:r>
            <a:r>
              <a:rPr lang="en-US" sz="1800" dirty="0">
                <a:latin typeface="+mj-lt"/>
              </a:rPr>
              <a:t>?</a:t>
            </a:r>
          </a:p>
          <a:p>
            <a:pPr>
              <a:buFontTx/>
              <a:buChar char="-"/>
            </a:pPr>
            <a:r>
              <a:rPr lang="en-US" sz="1800" dirty="0" err="1">
                <a:latin typeface="+mj-lt"/>
              </a:rPr>
              <a:t>Snuit</a:t>
            </a:r>
            <a:r>
              <a:rPr lang="en-US" sz="1800" dirty="0">
                <a:latin typeface="+mj-lt"/>
              </a:rPr>
              <a:t> de </a:t>
            </a:r>
            <a:r>
              <a:rPr lang="en-US" sz="1800" dirty="0" err="1">
                <a:latin typeface="+mj-lt"/>
              </a:rPr>
              <a:t>neus</a:t>
            </a:r>
            <a:r>
              <a:rPr lang="en-US" sz="1800" dirty="0">
                <a:latin typeface="+mj-lt"/>
              </a:rPr>
              <a:t>, spray, </a:t>
            </a:r>
            <a:r>
              <a:rPr lang="en-US" sz="1800" dirty="0" err="1">
                <a:latin typeface="+mj-lt"/>
              </a:rPr>
              <a:t>tegelijk</a:t>
            </a:r>
            <a:r>
              <a:rPr lang="en-US" sz="1800" dirty="0">
                <a:latin typeface="+mj-lt"/>
              </a:rPr>
              <a:t> </a:t>
            </a:r>
            <a:r>
              <a:rPr lang="en-US" sz="1800" dirty="0" err="1">
                <a:latin typeface="+mj-lt"/>
              </a:rPr>
              <a:t>zo</a:t>
            </a:r>
            <a:r>
              <a:rPr lang="en-US" sz="1800" dirty="0">
                <a:latin typeface="+mj-lt"/>
              </a:rPr>
              <a:t> </a:t>
            </a:r>
            <a:r>
              <a:rPr lang="en-US" sz="1800" dirty="0" err="1">
                <a:latin typeface="+mj-lt"/>
              </a:rPr>
              <a:t>diep</a:t>
            </a:r>
            <a:r>
              <a:rPr lang="en-US" sz="1800" dirty="0">
                <a:latin typeface="+mj-lt"/>
              </a:rPr>
              <a:t> </a:t>
            </a:r>
            <a:r>
              <a:rPr lang="en-US" sz="1800" dirty="0" err="1">
                <a:latin typeface="+mj-lt"/>
              </a:rPr>
              <a:t>mogelijk</a:t>
            </a:r>
            <a:r>
              <a:rPr lang="en-US" sz="1800" dirty="0">
                <a:latin typeface="+mj-lt"/>
              </a:rPr>
              <a:t> </a:t>
            </a:r>
            <a:r>
              <a:rPr lang="en-US" sz="1800" dirty="0" err="1">
                <a:latin typeface="+mj-lt"/>
              </a:rPr>
              <a:t>snuiven</a:t>
            </a:r>
            <a:endParaRPr lang="en-US" sz="1800" dirty="0">
              <a:latin typeface="+mj-lt"/>
            </a:endParaRPr>
          </a:p>
          <a:p>
            <a:pPr>
              <a:buFontTx/>
              <a:buChar char="-"/>
            </a:pPr>
            <a:r>
              <a:rPr lang="en-US" sz="1800" dirty="0" err="1">
                <a:latin typeface="+mj-lt"/>
              </a:rPr>
              <a:t>Spraykop</a:t>
            </a:r>
            <a:r>
              <a:rPr lang="en-US" sz="1800" dirty="0">
                <a:latin typeface="+mj-lt"/>
              </a:rPr>
              <a:t> </a:t>
            </a:r>
            <a:r>
              <a:rPr lang="en-US" sz="1800" dirty="0" err="1">
                <a:latin typeface="+mj-lt"/>
              </a:rPr>
              <a:t>na</a:t>
            </a:r>
            <a:r>
              <a:rPr lang="en-US" sz="1800" dirty="0">
                <a:latin typeface="+mj-lt"/>
              </a:rPr>
              <a:t> </a:t>
            </a:r>
            <a:r>
              <a:rPr lang="en-US" sz="1800" dirty="0" err="1">
                <a:latin typeface="+mj-lt"/>
              </a:rPr>
              <a:t>gebruik</a:t>
            </a:r>
            <a:r>
              <a:rPr lang="en-US" sz="1800" dirty="0">
                <a:latin typeface="+mj-lt"/>
              </a:rPr>
              <a:t> </a:t>
            </a:r>
            <a:r>
              <a:rPr lang="en-US" sz="1800" dirty="0" err="1">
                <a:latin typeface="+mj-lt"/>
              </a:rPr>
              <a:t>schoonmaken</a:t>
            </a:r>
            <a:endParaRPr lang="en-US" sz="1800" dirty="0">
              <a:latin typeface="+mj-lt"/>
            </a:endParaRPr>
          </a:p>
          <a:p>
            <a:pPr>
              <a:buFont typeface="Wingdings 3" pitchFamily="18" charset="2"/>
              <a:buNone/>
            </a:pPr>
            <a:endParaRPr lang="nl-NL" dirty="0"/>
          </a:p>
        </p:txBody>
      </p:sp>
      <p:pic>
        <p:nvPicPr>
          <p:cNvPr id="17412" name="Picture 2" descr="http://familiemeijer.borsatoweblog.nl/upload/303/303_3222w38pts.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537450" y="4062413"/>
            <a:ext cx="1606550" cy="2795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3" name="Picture 4" descr="http://www.mijnapothekersadvies.be/joomla157/images/zelfzorg-gids/neusdruppels.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660232" y="2143512"/>
            <a:ext cx="2332038" cy="143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524114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title"/>
          </p:nvPr>
        </p:nvSpPr>
        <p:spPr/>
        <p:txBody>
          <a:bodyPr>
            <a:normAutofit/>
          </a:bodyPr>
          <a:lstStyle/>
          <a:p>
            <a:pPr fontAlgn="auto">
              <a:spcAft>
                <a:spcPts val="0"/>
              </a:spcAft>
              <a:defRPr/>
            </a:pPr>
            <a:r>
              <a:rPr lang="en-US" dirty="0" err="1"/>
              <a:t>Toedieningsvormen</a:t>
            </a:r>
            <a:r>
              <a:rPr lang="en-US" dirty="0"/>
              <a:t> </a:t>
            </a:r>
            <a:r>
              <a:rPr lang="en-US" dirty="0" err="1"/>
              <a:t>voor</a:t>
            </a:r>
            <a:r>
              <a:rPr lang="en-US" dirty="0"/>
              <a:t> de </a:t>
            </a:r>
            <a:r>
              <a:rPr lang="en-US" dirty="0" err="1"/>
              <a:t>ogen</a:t>
            </a:r>
            <a:endParaRPr lang="nl-NL" dirty="0"/>
          </a:p>
        </p:txBody>
      </p:sp>
      <p:sp>
        <p:nvSpPr>
          <p:cNvPr id="18434" name="Tijdelijke aanduiding voor inhoud 1"/>
          <p:cNvSpPr>
            <a:spLocks noGrp="1"/>
          </p:cNvSpPr>
          <p:nvPr>
            <p:ph idx="1"/>
          </p:nvPr>
        </p:nvSpPr>
        <p:spPr/>
        <p:txBody>
          <a:bodyPr/>
          <a:lstStyle/>
          <a:p>
            <a:r>
              <a:rPr lang="en-US" dirty="0" err="1">
                <a:latin typeface="+mj-lt"/>
              </a:rPr>
              <a:t>Oogdruppels</a:t>
            </a:r>
            <a:r>
              <a:rPr lang="en-US" dirty="0">
                <a:latin typeface="+mj-lt"/>
              </a:rPr>
              <a:t> (</a:t>
            </a:r>
            <a:r>
              <a:rPr lang="en-US" dirty="0" err="1">
                <a:latin typeface="+mj-lt"/>
              </a:rPr>
              <a:t>oculoguttae</a:t>
            </a:r>
            <a:r>
              <a:rPr lang="en-US" dirty="0">
                <a:latin typeface="+mj-lt"/>
              </a:rPr>
              <a:t>)</a:t>
            </a:r>
          </a:p>
          <a:p>
            <a:pPr>
              <a:buFontTx/>
              <a:buChar char="-"/>
            </a:pPr>
            <a:r>
              <a:rPr lang="en-US" sz="1800" dirty="0" err="1">
                <a:latin typeface="+mj-lt"/>
              </a:rPr>
              <a:t>Oplossingen</a:t>
            </a:r>
            <a:r>
              <a:rPr lang="en-US" sz="1800" dirty="0">
                <a:latin typeface="+mj-lt"/>
              </a:rPr>
              <a:t> van </a:t>
            </a:r>
            <a:r>
              <a:rPr lang="en-US" sz="1800" dirty="0" err="1">
                <a:latin typeface="+mj-lt"/>
              </a:rPr>
              <a:t>geneesmiddelen</a:t>
            </a:r>
            <a:r>
              <a:rPr lang="en-US" sz="1800" dirty="0">
                <a:latin typeface="+mj-lt"/>
              </a:rPr>
              <a:t> </a:t>
            </a:r>
            <a:r>
              <a:rPr lang="en-US" sz="1800" dirty="0" err="1">
                <a:latin typeface="+mj-lt"/>
              </a:rPr>
              <a:t>bestemd</a:t>
            </a:r>
            <a:r>
              <a:rPr lang="en-US" sz="1800" dirty="0">
                <a:latin typeface="+mj-lt"/>
              </a:rPr>
              <a:t> </a:t>
            </a:r>
            <a:r>
              <a:rPr lang="en-US" sz="1800" dirty="0" err="1">
                <a:latin typeface="+mj-lt"/>
              </a:rPr>
              <a:t>voor</a:t>
            </a:r>
            <a:r>
              <a:rPr lang="en-US" sz="1800" dirty="0">
                <a:latin typeface="+mj-lt"/>
              </a:rPr>
              <a:t> het </a:t>
            </a:r>
            <a:r>
              <a:rPr lang="en-US" sz="1800" dirty="0" err="1">
                <a:latin typeface="+mj-lt"/>
              </a:rPr>
              <a:t>oog</a:t>
            </a:r>
            <a:endParaRPr lang="en-US" sz="1800" dirty="0">
              <a:latin typeface="+mj-lt"/>
            </a:endParaRPr>
          </a:p>
          <a:p>
            <a:pPr>
              <a:buFontTx/>
              <a:buChar char="-"/>
            </a:pPr>
            <a:r>
              <a:rPr lang="en-US" sz="1800" dirty="0" err="1">
                <a:latin typeface="+mj-lt"/>
              </a:rPr>
              <a:t>Oog</a:t>
            </a:r>
            <a:r>
              <a:rPr lang="en-US" sz="1800" dirty="0">
                <a:latin typeface="+mj-lt"/>
              </a:rPr>
              <a:t> is </a:t>
            </a:r>
            <a:r>
              <a:rPr lang="en-US" sz="1800" dirty="0" err="1">
                <a:latin typeface="+mj-lt"/>
              </a:rPr>
              <a:t>een</a:t>
            </a:r>
            <a:r>
              <a:rPr lang="en-US" sz="1800" dirty="0">
                <a:latin typeface="+mj-lt"/>
              </a:rPr>
              <a:t> </a:t>
            </a:r>
            <a:r>
              <a:rPr lang="en-US" sz="1800" dirty="0" err="1">
                <a:latin typeface="+mj-lt"/>
              </a:rPr>
              <a:t>zeer</a:t>
            </a:r>
            <a:r>
              <a:rPr lang="en-US" sz="1800" dirty="0">
                <a:latin typeface="+mj-lt"/>
              </a:rPr>
              <a:t> </a:t>
            </a:r>
            <a:r>
              <a:rPr lang="en-US" sz="1800" dirty="0" err="1">
                <a:latin typeface="+mj-lt"/>
              </a:rPr>
              <a:t>gevoelig</a:t>
            </a:r>
            <a:r>
              <a:rPr lang="en-US" sz="1800" dirty="0">
                <a:latin typeface="+mj-lt"/>
              </a:rPr>
              <a:t> </a:t>
            </a:r>
            <a:r>
              <a:rPr lang="en-US" sz="1800" dirty="0" err="1">
                <a:latin typeface="+mj-lt"/>
              </a:rPr>
              <a:t>orgaan</a:t>
            </a:r>
            <a:endParaRPr lang="en-US" sz="1800" dirty="0">
              <a:latin typeface="+mj-lt"/>
            </a:endParaRPr>
          </a:p>
          <a:p>
            <a:pPr>
              <a:buFontTx/>
              <a:buChar char="-"/>
            </a:pPr>
            <a:r>
              <a:rPr lang="en-US" sz="1800" dirty="0" err="1">
                <a:latin typeface="+mj-lt"/>
              </a:rPr>
              <a:t>Uiteinde</a:t>
            </a:r>
            <a:r>
              <a:rPr lang="en-US" sz="1800" dirty="0">
                <a:latin typeface="+mj-lt"/>
              </a:rPr>
              <a:t> </a:t>
            </a:r>
            <a:r>
              <a:rPr lang="en-US" sz="1800" dirty="0" err="1">
                <a:latin typeface="+mj-lt"/>
              </a:rPr>
              <a:t>druppelaar</a:t>
            </a:r>
            <a:r>
              <a:rPr lang="en-US" sz="1800" dirty="0">
                <a:latin typeface="+mj-lt"/>
              </a:rPr>
              <a:t> </a:t>
            </a:r>
            <a:r>
              <a:rPr lang="en-US" sz="1800" dirty="0" err="1">
                <a:latin typeface="+mj-lt"/>
              </a:rPr>
              <a:t>niet</a:t>
            </a:r>
            <a:r>
              <a:rPr lang="en-US" sz="1800" dirty="0">
                <a:latin typeface="+mj-lt"/>
              </a:rPr>
              <a:t> met </a:t>
            </a:r>
            <a:r>
              <a:rPr lang="en-US" sz="1800" dirty="0" err="1">
                <a:latin typeface="+mj-lt"/>
              </a:rPr>
              <a:t>handen</a:t>
            </a:r>
            <a:r>
              <a:rPr lang="en-US" sz="1800" dirty="0">
                <a:latin typeface="+mj-lt"/>
              </a:rPr>
              <a:t> of </a:t>
            </a:r>
            <a:r>
              <a:rPr lang="en-US" sz="1800" dirty="0" err="1">
                <a:latin typeface="+mj-lt"/>
              </a:rPr>
              <a:t>wimpers</a:t>
            </a:r>
            <a:r>
              <a:rPr lang="en-US" sz="1800" dirty="0">
                <a:latin typeface="+mj-lt"/>
              </a:rPr>
              <a:t> </a:t>
            </a:r>
            <a:r>
              <a:rPr lang="en-US" sz="1800" dirty="0" err="1">
                <a:latin typeface="+mj-lt"/>
              </a:rPr>
              <a:t>aanraken</a:t>
            </a:r>
            <a:endParaRPr lang="en-US" sz="1800" dirty="0">
              <a:latin typeface="+mj-lt"/>
            </a:endParaRPr>
          </a:p>
          <a:p>
            <a:pPr>
              <a:buFontTx/>
              <a:buChar char="-"/>
            </a:pPr>
            <a:r>
              <a:rPr lang="en-US" sz="1800" dirty="0">
                <a:latin typeface="+mj-lt"/>
              </a:rPr>
              <a:t>1 </a:t>
            </a:r>
            <a:r>
              <a:rPr lang="en-US" sz="1800" dirty="0" err="1">
                <a:latin typeface="+mj-lt"/>
              </a:rPr>
              <a:t>druppel</a:t>
            </a:r>
            <a:r>
              <a:rPr lang="en-US" sz="1800" dirty="0">
                <a:latin typeface="+mj-lt"/>
              </a:rPr>
              <a:t> per </a:t>
            </a:r>
            <a:r>
              <a:rPr lang="en-US" sz="1800" dirty="0" err="1">
                <a:latin typeface="+mj-lt"/>
              </a:rPr>
              <a:t>keer</a:t>
            </a:r>
            <a:endParaRPr lang="en-US" sz="1800" dirty="0">
              <a:latin typeface="+mj-lt"/>
            </a:endParaRPr>
          </a:p>
          <a:p>
            <a:pPr>
              <a:buFontTx/>
              <a:buChar char="-"/>
            </a:pPr>
            <a:endParaRPr lang="en-US" sz="1800" dirty="0">
              <a:latin typeface="+mj-lt"/>
            </a:endParaRPr>
          </a:p>
          <a:p>
            <a:r>
              <a:rPr lang="en-US" dirty="0" err="1">
                <a:latin typeface="+mj-lt"/>
              </a:rPr>
              <a:t>Oogzalf</a:t>
            </a:r>
            <a:r>
              <a:rPr lang="en-US" dirty="0">
                <a:latin typeface="+mj-lt"/>
              </a:rPr>
              <a:t> (</a:t>
            </a:r>
            <a:r>
              <a:rPr lang="en-US" dirty="0" err="1">
                <a:latin typeface="+mj-lt"/>
              </a:rPr>
              <a:t>oculentum</a:t>
            </a:r>
            <a:r>
              <a:rPr lang="en-US" dirty="0">
                <a:latin typeface="+mj-lt"/>
              </a:rPr>
              <a:t>)</a:t>
            </a:r>
          </a:p>
          <a:p>
            <a:pPr>
              <a:buFontTx/>
              <a:buChar char="-"/>
            </a:pPr>
            <a:r>
              <a:rPr lang="en-US" sz="1800" dirty="0">
                <a:latin typeface="+mj-lt"/>
              </a:rPr>
              <a:t>Hecht </a:t>
            </a:r>
            <a:r>
              <a:rPr lang="en-US" sz="1800" dirty="0" err="1">
                <a:latin typeface="+mj-lt"/>
              </a:rPr>
              <a:t>zich</a:t>
            </a:r>
            <a:r>
              <a:rPr lang="en-US" sz="1800" dirty="0">
                <a:latin typeface="+mj-lt"/>
              </a:rPr>
              <a:t> </a:t>
            </a:r>
            <a:r>
              <a:rPr lang="en-US" sz="1800" dirty="0" err="1">
                <a:latin typeface="+mj-lt"/>
              </a:rPr>
              <a:t>beter</a:t>
            </a:r>
            <a:r>
              <a:rPr lang="en-US" sz="1800" dirty="0">
                <a:latin typeface="+mj-lt"/>
              </a:rPr>
              <a:t> </a:t>
            </a:r>
            <a:r>
              <a:rPr lang="en-US" sz="1800" dirty="0" err="1">
                <a:latin typeface="+mj-lt"/>
              </a:rPr>
              <a:t>aan</a:t>
            </a:r>
            <a:r>
              <a:rPr lang="en-US" sz="1800" dirty="0">
                <a:latin typeface="+mj-lt"/>
              </a:rPr>
              <a:t> het </a:t>
            </a:r>
            <a:r>
              <a:rPr lang="en-US" sz="1800" dirty="0" err="1">
                <a:latin typeface="+mj-lt"/>
              </a:rPr>
              <a:t>oogslijmvlies</a:t>
            </a:r>
            <a:endParaRPr lang="en-US" sz="1800" dirty="0">
              <a:latin typeface="+mj-lt"/>
            </a:endParaRPr>
          </a:p>
          <a:p>
            <a:pPr>
              <a:buFontTx/>
              <a:buChar char="-"/>
            </a:pPr>
            <a:r>
              <a:rPr lang="en-US" sz="1800" dirty="0" err="1">
                <a:latin typeface="+mj-lt"/>
              </a:rPr>
              <a:t>Zalf</a:t>
            </a:r>
            <a:r>
              <a:rPr lang="en-US" sz="1800" dirty="0">
                <a:latin typeface="+mj-lt"/>
              </a:rPr>
              <a:t> </a:t>
            </a:r>
            <a:r>
              <a:rPr lang="en-US" sz="1800" dirty="0" err="1">
                <a:latin typeface="+mj-lt"/>
              </a:rPr>
              <a:t>als</a:t>
            </a:r>
            <a:r>
              <a:rPr lang="en-US" sz="1800" dirty="0">
                <a:latin typeface="+mj-lt"/>
              </a:rPr>
              <a:t> </a:t>
            </a:r>
            <a:r>
              <a:rPr lang="en-US" sz="1800" dirty="0" err="1">
                <a:latin typeface="+mj-lt"/>
              </a:rPr>
              <a:t>sliertje</a:t>
            </a:r>
            <a:r>
              <a:rPr lang="en-US" sz="1800" dirty="0">
                <a:latin typeface="+mj-lt"/>
              </a:rPr>
              <a:t> in </a:t>
            </a:r>
            <a:r>
              <a:rPr lang="en-US" sz="1800" dirty="0" err="1">
                <a:latin typeface="+mj-lt"/>
              </a:rPr>
              <a:t>onderste</a:t>
            </a:r>
            <a:r>
              <a:rPr lang="en-US" sz="1800" dirty="0">
                <a:latin typeface="+mj-lt"/>
              </a:rPr>
              <a:t> </a:t>
            </a:r>
            <a:r>
              <a:rPr lang="en-US" sz="1800" dirty="0" err="1">
                <a:latin typeface="+mj-lt"/>
              </a:rPr>
              <a:t>ooglid</a:t>
            </a:r>
            <a:r>
              <a:rPr lang="en-US" sz="1800" dirty="0">
                <a:latin typeface="+mj-lt"/>
              </a:rPr>
              <a:t>, </a:t>
            </a:r>
            <a:r>
              <a:rPr lang="en-US" sz="1800" dirty="0" err="1">
                <a:latin typeface="+mj-lt"/>
              </a:rPr>
              <a:t>daarna</a:t>
            </a:r>
            <a:r>
              <a:rPr lang="en-US" sz="1800" dirty="0">
                <a:latin typeface="+mj-lt"/>
              </a:rPr>
              <a:t> </a:t>
            </a:r>
            <a:r>
              <a:rPr lang="en-US" sz="1800" dirty="0" err="1">
                <a:latin typeface="+mj-lt"/>
              </a:rPr>
              <a:t>knipperen</a:t>
            </a:r>
            <a:endParaRPr lang="en-US" sz="1800" dirty="0">
              <a:latin typeface="+mj-lt"/>
            </a:endParaRPr>
          </a:p>
          <a:p>
            <a:pPr>
              <a:buFontTx/>
              <a:buChar char="-"/>
            </a:pPr>
            <a:r>
              <a:rPr lang="en-US" sz="1800" dirty="0" err="1">
                <a:latin typeface="+mj-lt"/>
              </a:rPr>
              <a:t>Nadelen</a:t>
            </a:r>
            <a:r>
              <a:rPr lang="en-US" sz="1800" dirty="0">
                <a:latin typeface="+mj-lt"/>
              </a:rPr>
              <a:t>?</a:t>
            </a:r>
          </a:p>
          <a:p>
            <a:pPr>
              <a:buFontTx/>
              <a:buChar char="-"/>
            </a:pPr>
            <a:endParaRPr lang="en-US" sz="1800" dirty="0">
              <a:latin typeface="+mj-lt"/>
            </a:endParaRPr>
          </a:p>
          <a:p>
            <a:r>
              <a:rPr lang="en-US" dirty="0" err="1">
                <a:latin typeface="+mj-lt"/>
              </a:rPr>
              <a:t>Oogwassing</a:t>
            </a:r>
            <a:r>
              <a:rPr lang="en-US" dirty="0">
                <a:latin typeface="+mj-lt"/>
              </a:rPr>
              <a:t> (</a:t>
            </a:r>
            <a:r>
              <a:rPr lang="en-US" dirty="0" err="1">
                <a:latin typeface="+mj-lt"/>
              </a:rPr>
              <a:t>collyrium</a:t>
            </a:r>
            <a:r>
              <a:rPr lang="en-US" dirty="0">
                <a:latin typeface="+mj-lt"/>
              </a:rPr>
              <a:t>)</a:t>
            </a:r>
          </a:p>
          <a:p>
            <a:pPr>
              <a:buFontTx/>
              <a:buChar char="-"/>
            </a:pPr>
            <a:endParaRPr lang="nl-NL" sz="1800" dirty="0">
              <a:latin typeface="+mj-lt"/>
            </a:endParaRPr>
          </a:p>
        </p:txBody>
      </p:sp>
    </p:spTree>
    <p:extLst>
      <p:ext uri="{BB962C8B-B14F-4D97-AF65-F5344CB8AC3E}">
        <p14:creationId xmlns:p14="http://schemas.microsoft.com/office/powerpoint/2010/main" val="50412266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title"/>
          </p:nvPr>
        </p:nvSpPr>
        <p:spPr/>
        <p:txBody>
          <a:bodyPr>
            <a:normAutofit/>
          </a:bodyPr>
          <a:lstStyle/>
          <a:p>
            <a:pPr fontAlgn="auto">
              <a:spcAft>
                <a:spcPts val="0"/>
              </a:spcAft>
              <a:defRPr/>
            </a:pPr>
            <a:r>
              <a:rPr lang="en-US" dirty="0" err="1"/>
              <a:t>Toedieningsvormen</a:t>
            </a:r>
            <a:r>
              <a:rPr lang="en-US" dirty="0"/>
              <a:t> </a:t>
            </a:r>
            <a:r>
              <a:rPr lang="en-US" dirty="0" err="1"/>
              <a:t>voor</a:t>
            </a:r>
            <a:r>
              <a:rPr lang="en-US" dirty="0"/>
              <a:t> de </a:t>
            </a:r>
            <a:r>
              <a:rPr lang="en-US" dirty="0" err="1"/>
              <a:t>oren</a:t>
            </a:r>
            <a:endParaRPr lang="nl-NL" dirty="0"/>
          </a:p>
        </p:txBody>
      </p:sp>
      <p:sp>
        <p:nvSpPr>
          <p:cNvPr id="19458" name="Tijdelijke aanduiding voor inhoud 1"/>
          <p:cNvSpPr>
            <a:spLocks noGrp="1"/>
          </p:cNvSpPr>
          <p:nvPr>
            <p:ph idx="1"/>
          </p:nvPr>
        </p:nvSpPr>
        <p:spPr/>
        <p:txBody>
          <a:bodyPr/>
          <a:lstStyle/>
          <a:p>
            <a:r>
              <a:rPr lang="en-US" dirty="0" err="1">
                <a:latin typeface="+mj-lt"/>
              </a:rPr>
              <a:t>Oordruppels</a:t>
            </a:r>
            <a:r>
              <a:rPr lang="en-US" dirty="0">
                <a:latin typeface="+mj-lt"/>
              </a:rPr>
              <a:t> (</a:t>
            </a:r>
            <a:r>
              <a:rPr lang="en-US" dirty="0" err="1">
                <a:latin typeface="+mj-lt"/>
              </a:rPr>
              <a:t>otoguttae</a:t>
            </a:r>
            <a:r>
              <a:rPr lang="en-US" dirty="0">
                <a:latin typeface="+mj-lt"/>
              </a:rPr>
              <a:t>)</a:t>
            </a:r>
          </a:p>
          <a:p>
            <a:pPr>
              <a:buFontTx/>
              <a:buChar char="-"/>
            </a:pPr>
            <a:r>
              <a:rPr lang="en-US" sz="2000" dirty="0" err="1">
                <a:latin typeface="+mj-lt"/>
              </a:rPr>
              <a:t>Aandoeningen</a:t>
            </a:r>
            <a:r>
              <a:rPr lang="en-US" sz="2000" dirty="0">
                <a:latin typeface="+mj-lt"/>
              </a:rPr>
              <a:t> </a:t>
            </a:r>
            <a:r>
              <a:rPr lang="en-US" sz="2000" dirty="0" err="1">
                <a:latin typeface="+mj-lt"/>
              </a:rPr>
              <a:t>gehoorgang</a:t>
            </a:r>
            <a:endParaRPr lang="en-US" sz="2000" dirty="0">
              <a:latin typeface="+mj-lt"/>
            </a:endParaRPr>
          </a:p>
          <a:p>
            <a:pPr>
              <a:buFontTx/>
              <a:buChar char="-"/>
            </a:pPr>
            <a:r>
              <a:rPr lang="en-US" sz="2000" dirty="0" err="1">
                <a:latin typeface="+mj-lt"/>
              </a:rPr>
              <a:t>Koelkast</a:t>
            </a:r>
            <a:r>
              <a:rPr lang="en-US" sz="2000" dirty="0">
                <a:latin typeface="+mj-lt"/>
              </a:rPr>
              <a:t> </a:t>
            </a:r>
            <a:r>
              <a:rPr lang="en-US" sz="2000" dirty="0" err="1">
                <a:latin typeface="+mj-lt"/>
              </a:rPr>
              <a:t>bewaren</a:t>
            </a:r>
            <a:r>
              <a:rPr lang="en-US" sz="2000" dirty="0">
                <a:latin typeface="+mj-lt"/>
              </a:rPr>
              <a:t> </a:t>
            </a:r>
            <a:r>
              <a:rPr lang="en-US" sz="2000" dirty="0">
                <a:latin typeface="+mj-lt"/>
                <a:sym typeface="Wingdings" pitchFamily="2" charset="2"/>
              </a:rPr>
              <a:t> </a:t>
            </a:r>
            <a:r>
              <a:rPr lang="en-US" sz="2000" dirty="0" err="1">
                <a:latin typeface="+mj-lt"/>
                <a:sym typeface="Wingdings" pitchFamily="2" charset="2"/>
              </a:rPr>
              <a:t>eerst</a:t>
            </a:r>
            <a:r>
              <a:rPr lang="en-US" sz="2000" dirty="0">
                <a:latin typeface="+mj-lt"/>
                <a:sym typeface="Wingdings" pitchFamily="2" charset="2"/>
              </a:rPr>
              <a:t> in de hand op </a:t>
            </a:r>
            <a:r>
              <a:rPr lang="en-US" sz="2000" dirty="0" err="1">
                <a:latin typeface="+mj-lt"/>
                <a:sym typeface="Wingdings" pitchFamily="2" charset="2"/>
              </a:rPr>
              <a:t>kamertemperatuur</a:t>
            </a:r>
            <a:r>
              <a:rPr lang="en-US" sz="2000" dirty="0">
                <a:latin typeface="+mj-lt"/>
                <a:sym typeface="Wingdings" pitchFamily="2" charset="2"/>
              </a:rPr>
              <a:t> </a:t>
            </a:r>
            <a:r>
              <a:rPr lang="en-US" sz="2000" dirty="0" err="1">
                <a:latin typeface="+mj-lt"/>
                <a:sym typeface="Wingdings" pitchFamily="2" charset="2"/>
              </a:rPr>
              <a:t>brengen</a:t>
            </a:r>
            <a:endParaRPr lang="en-US" sz="2000" dirty="0">
              <a:latin typeface="+mj-lt"/>
              <a:sym typeface="Wingdings" pitchFamily="2" charset="2"/>
            </a:endParaRPr>
          </a:p>
          <a:p>
            <a:pPr>
              <a:buFontTx/>
              <a:buChar char="-"/>
            </a:pPr>
            <a:r>
              <a:rPr lang="en-US" sz="2000" dirty="0" err="1">
                <a:latin typeface="+mj-lt"/>
                <a:sym typeface="Wingdings" pitchFamily="2" charset="2"/>
              </a:rPr>
              <a:t>Steriel</a:t>
            </a:r>
            <a:r>
              <a:rPr lang="en-US" sz="2000" dirty="0">
                <a:latin typeface="+mj-lt"/>
                <a:sym typeface="Wingdings" pitchFamily="2" charset="2"/>
              </a:rPr>
              <a:t> of </a:t>
            </a:r>
            <a:r>
              <a:rPr lang="en-US" sz="2000" dirty="0" err="1">
                <a:latin typeface="+mj-lt"/>
                <a:sym typeface="Wingdings" pitchFamily="2" charset="2"/>
              </a:rPr>
              <a:t>niet</a:t>
            </a:r>
            <a:r>
              <a:rPr lang="en-US" sz="2000" dirty="0">
                <a:latin typeface="+mj-lt"/>
                <a:sym typeface="Wingdings" pitchFamily="2" charset="2"/>
              </a:rPr>
              <a:t> </a:t>
            </a:r>
            <a:r>
              <a:rPr lang="en-US" sz="2000" dirty="0" err="1">
                <a:latin typeface="+mj-lt"/>
                <a:sym typeface="Wingdings" pitchFamily="2" charset="2"/>
              </a:rPr>
              <a:t>steriel</a:t>
            </a:r>
            <a:r>
              <a:rPr lang="en-US" sz="2000" dirty="0">
                <a:latin typeface="+mj-lt"/>
                <a:sym typeface="Wingdings" pitchFamily="2" charset="2"/>
              </a:rPr>
              <a:t> </a:t>
            </a:r>
          </a:p>
          <a:p>
            <a:pPr>
              <a:buFontTx/>
              <a:buChar char="-"/>
            </a:pPr>
            <a:r>
              <a:rPr lang="en-US" sz="2000" dirty="0">
                <a:latin typeface="+mj-lt"/>
                <a:sym typeface="Wingdings" pitchFamily="2" charset="2"/>
              </a:rPr>
              <a:t>Hoe </a:t>
            </a:r>
            <a:r>
              <a:rPr lang="en-US" sz="2000" dirty="0" err="1">
                <a:latin typeface="+mj-lt"/>
                <a:sym typeface="Wingdings" pitchFamily="2" charset="2"/>
              </a:rPr>
              <a:t>inbrengen</a:t>
            </a:r>
            <a:r>
              <a:rPr lang="en-US" sz="2000" dirty="0">
                <a:latin typeface="+mj-lt"/>
                <a:sym typeface="Wingdings" pitchFamily="2" charset="2"/>
              </a:rPr>
              <a:t>?</a:t>
            </a:r>
          </a:p>
          <a:p>
            <a:pPr>
              <a:buFontTx/>
              <a:buChar char="-"/>
            </a:pPr>
            <a:endParaRPr lang="en-US" sz="1800" dirty="0">
              <a:sym typeface="Wingdings" pitchFamily="2" charset="2"/>
            </a:endParaRPr>
          </a:p>
          <a:p>
            <a:pPr>
              <a:buFontTx/>
              <a:buChar char="-"/>
            </a:pPr>
            <a:endParaRPr lang="en-US" sz="1800" dirty="0">
              <a:sym typeface="Wingdings" pitchFamily="2" charset="2"/>
            </a:endParaRPr>
          </a:p>
          <a:p>
            <a:pPr>
              <a:buFont typeface="Wingdings 3" pitchFamily="18" charset="2"/>
              <a:buNone/>
            </a:pPr>
            <a:endParaRPr lang="nl-NL" sz="1800" dirty="0"/>
          </a:p>
        </p:txBody>
      </p:sp>
    </p:spTree>
    <p:extLst>
      <p:ext uri="{BB962C8B-B14F-4D97-AF65-F5344CB8AC3E}">
        <p14:creationId xmlns:p14="http://schemas.microsoft.com/office/powerpoint/2010/main" val="26724739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el 1"/>
          <p:cNvSpPr>
            <a:spLocks noGrp="1"/>
          </p:cNvSpPr>
          <p:nvPr>
            <p:ph type="title"/>
          </p:nvPr>
        </p:nvSpPr>
        <p:spPr/>
        <p:txBody>
          <a:bodyPr/>
          <a:lstStyle/>
          <a:p>
            <a:r>
              <a:rPr lang="nl-NL"/>
              <a:t>Farmacotherapie</a:t>
            </a:r>
          </a:p>
        </p:txBody>
      </p:sp>
      <p:sp>
        <p:nvSpPr>
          <p:cNvPr id="4099" name="Tijdelijke aanduiding voor inhoud 2"/>
          <p:cNvSpPr>
            <a:spLocks noGrp="1"/>
          </p:cNvSpPr>
          <p:nvPr>
            <p:ph idx="1"/>
          </p:nvPr>
        </p:nvSpPr>
        <p:spPr/>
        <p:txBody>
          <a:bodyPr/>
          <a:lstStyle/>
          <a:p>
            <a:r>
              <a:rPr lang="nl-NL" dirty="0">
                <a:latin typeface="+mj-lt"/>
              </a:rPr>
              <a:t>De behandeling van ziekten met geneesmiddelen</a:t>
            </a:r>
          </a:p>
          <a:p>
            <a:pPr lvl="1"/>
            <a:r>
              <a:rPr lang="nl-NL" dirty="0">
                <a:latin typeface="+mj-lt"/>
              </a:rPr>
              <a:t>Farmacon = geneesmiddel</a:t>
            </a:r>
          </a:p>
          <a:p>
            <a:pPr lvl="1"/>
            <a:r>
              <a:rPr lang="nl-NL" dirty="0">
                <a:latin typeface="+mj-lt"/>
              </a:rPr>
              <a:t>Therapie = behandeling</a:t>
            </a:r>
          </a:p>
        </p:txBody>
      </p:sp>
      <p:sp>
        <p:nvSpPr>
          <p:cNvPr id="4101" name="Tijdelijke aanduiding voor dianumm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omic Sans MS" pitchFamily="66" charset="0"/>
              </a:defRPr>
            </a:lvl1pPr>
            <a:lvl2pPr marL="742950" indent="-285750" eaLnBrk="0" hangingPunct="0">
              <a:defRPr>
                <a:solidFill>
                  <a:schemeClr val="tx1"/>
                </a:solidFill>
                <a:latin typeface="Comic Sans MS" pitchFamily="66" charset="0"/>
              </a:defRPr>
            </a:lvl2pPr>
            <a:lvl3pPr marL="1143000" indent="-228600" eaLnBrk="0" hangingPunct="0">
              <a:defRPr>
                <a:solidFill>
                  <a:schemeClr val="tx1"/>
                </a:solidFill>
                <a:latin typeface="Comic Sans MS" pitchFamily="66" charset="0"/>
              </a:defRPr>
            </a:lvl3pPr>
            <a:lvl4pPr marL="1600200" indent="-228600" eaLnBrk="0" hangingPunct="0">
              <a:defRPr>
                <a:solidFill>
                  <a:schemeClr val="tx1"/>
                </a:solidFill>
                <a:latin typeface="Comic Sans MS" pitchFamily="66" charset="0"/>
              </a:defRPr>
            </a:lvl4pPr>
            <a:lvl5pPr marL="2057400" indent="-228600" eaLnBrk="0" hangingPunct="0">
              <a:defRPr>
                <a:solidFill>
                  <a:schemeClr val="tx1"/>
                </a:solidFill>
                <a:latin typeface="Comic Sans MS" pitchFamily="66" charset="0"/>
              </a:defRPr>
            </a:lvl5pPr>
            <a:lvl6pPr marL="2514600" indent="-228600" eaLnBrk="0" fontAlgn="base" hangingPunct="0">
              <a:spcBef>
                <a:spcPct val="0"/>
              </a:spcBef>
              <a:spcAft>
                <a:spcPct val="0"/>
              </a:spcAft>
              <a:defRPr>
                <a:solidFill>
                  <a:schemeClr val="tx1"/>
                </a:solidFill>
                <a:latin typeface="Comic Sans MS" pitchFamily="66" charset="0"/>
              </a:defRPr>
            </a:lvl6pPr>
            <a:lvl7pPr marL="2971800" indent="-228600" eaLnBrk="0" fontAlgn="base" hangingPunct="0">
              <a:spcBef>
                <a:spcPct val="0"/>
              </a:spcBef>
              <a:spcAft>
                <a:spcPct val="0"/>
              </a:spcAft>
              <a:defRPr>
                <a:solidFill>
                  <a:schemeClr val="tx1"/>
                </a:solidFill>
                <a:latin typeface="Comic Sans MS" pitchFamily="66" charset="0"/>
              </a:defRPr>
            </a:lvl7pPr>
            <a:lvl8pPr marL="3429000" indent="-228600" eaLnBrk="0" fontAlgn="base" hangingPunct="0">
              <a:spcBef>
                <a:spcPct val="0"/>
              </a:spcBef>
              <a:spcAft>
                <a:spcPct val="0"/>
              </a:spcAft>
              <a:defRPr>
                <a:solidFill>
                  <a:schemeClr val="tx1"/>
                </a:solidFill>
                <a:latin typeface="Comic Sans MS" pitchFamily="66" charset="0"/>
              </a:defRPr>
            </a:lvl8pPr>
            <a:lvl9pPr marL="3886200" indent="-228600" eaLnBrk="0" fontAlgn="base" hangingPunct="0">
              <a:spcBef>
                <a:spcPct val="0"/>
              </a:spcBef>
              <a:spcAft>
                <a:spcPct val="0"/>
              </a:spcAft>
              <a:defRPr>
                <a:solidFill>
                  <a:schemeClr val="tx1"/>
                </a:solidFill>
                <a:latin typeface="Comic Sans MS" pitchFamily="66" charset="0"/>
              </a:defRPr>
            </a:lvl9pPr>
          </a:lstStyle>
          <a:p>
            <a:pPr eaLnBrk="1" hangingPunct="1"/>
            <a:fld id="{E578199E-2EBC-4310-96FF-6303A53D7F4B}" type="slidenum">
              <a:rPr lang="nl-NL" smtClean="0">
                <a:solidFill>
                  <a:srgbClr val="292929"/>
                </a:solidFill>
              </a:rPr>
              <a:pPr eaLnBrk="1" hangingPunct="1"/>
              <a:t>2</a:t>
            </a:fld>
            <a:endParaRPr lang="nl-NL">
              <a:solidFill>
                <a:srgbClr val="292929"/>
              </a:solidFill>
            </a:endParaRPr>
          </a:p>
        </p:txBody>
      </p:sp>
    </p:spTree>
    <p:extLst>
      <p:ext uri="{BB962C8B-B14F-4D97-AF65-F5344CB8AC3E}">
        <p14:creationId xmlns:p14="http://schemas.microsoft.com/office/powerpoint/2010/main" val="93686054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Mond- en keelholte</a:t>
            </a:r>
          </a:p>
        </p:txBody>
      </p:sp>
      <p:sp>
        <p:nvSpPr>
          <p:cNvPr id="3" name="Tijdelijke aanduiding voor inhoud 2"/>
          <p:cNvSpPr>
            <a:spLocks noGrp="1"/>
          </p:cNvSpPr>
          <p:nvPr>
            <p:ph idx="1"/>
          </p:nvPr>
        </p:nvSpPr>
        <p:spPr/>
        <p:txBody>
          <a:bodyPr/>
          <a:lstStyle/>
          <a:p>
            <a:r>
              <a:rPr lang="nl-NL" dirty="0">
                <a:latin typeface="+mj-lt"/>
              </a:rPr>
              <a:t>Gorgeldrank (</a:t>
            </a:r>
            <a:r>
              <a:rPr lang="nl-NL" dirty="0" err="1">
                <a:latin typeface="+mj-lt"/>
              </a:rPr>
              <a:t>gargarisme</a:t>
            </a:r>
            <a:r>
              <a:rPr lang="nl-NL" dirty="0">
                <a:latin typeface="+mj-lt"/>
              </a:rPr>
              <a:t>)</a:t>
            </a:r>
          </a:p>
          <a:p>
            <a:pPr lvl="1"/>
            <a:r>
              <a:rPr lang="nl-NL" dirty="0">
                <a:latin typeface="+mj-lt"/>
              </a:rPr>
              <a:t>lokale toepassing</a:t>
            </a:r>
          </a:p>
          <a:p>
            <a:r>
              <a:rPr lang="nl-NL" dirty="0">
                <a:latin typeface="+mj-lt"/>
              </a:rPr>
              <a:t>Mondspoeling (</a:t>
            </a:r>
            <a:r>
              <a:rPr lang="nl-NL" dirty="0" err="1">
                <a:latin typeface="+mj-lt"/>
              </a:rPr>
              <a:t>collutio</a:t>
            </a:r>
            <a:r>
              <a:rPr lang="nl-NL" dirty="0">
                <a:latin typeface="+mj-lt"/>
              </a:rPr>
              <a:t>)</a:t>
            </a:r>
          </a:p>
          <a:p>
            <a:pPr lvl="1"/>
            <a:r>
              <a:rPr lang="nl-NL" dirty="0">
                <a:latin typeface="+mj-lt"/>
              </a:rPr>
              <a:t>lokaal gebruik bij infectie of ontsteking, vaak door tandartsen voorgeschreven</a:t>
            </a:r>
          </a:p>
          <a:p>
            <a:endParaRPr lang="nl-NL" dirty="0">
              <a:latin typeface="+mj-lt"/>
            </a:endParaRPr>
          </a:p>
        </p:txBody>
      </p:sp>
      <p:sp>
        <p:nvSpPr>
          <p:cNvPr id="5" name="Tijdelijke aanduiding voor dianummer 4"/>
          <p:cNvSpPr>
            <a:spLocks noGrp="1"/>
          </p:cNvSpPr>
          <p:nvPr>
            <p:ph type="sldNum" sz="quarter" idx="12"/>
          </p:nvPr>
        </p:nvSpPr>
        <p:spPr/>
        <p:txBody>
          <a:bodyPr/>
          <a:lstStyle/>
          <a:p>
            <a:pPr>
              <a:defRPr/>
            </a:pPr>
            <a:fld id="{CE5F1911-13F4-44B3-9764-B08637D5B35C}" type="slidenum">
              <a:rPr lang="nl-NL" smtClean="0">
                <a:solidFill>
                  <a:srgbClr val="292929"/>
                </a:solidFill>
              </a:rPr>
              <a:pPr>
                <a:defRPr/>
              </a:pPr>
              <a:t>20</a:t>
            </a:fld>
            <a:endParaRPr lang="nl-NL" dirty="0">
              <a:solidFill>
                <a:srgbClr val="292929"/>
              </a:solidFill>
            </a:endParaRPr>
          </a:p>
        </p:txBody>
      </p:sp>
    </p:spTree>
    <p:extLst>
      <p:ext uri="{BB962C8B-B14F-4D97-AF65-F5344CB8AC3E}">
        <p14:creationId xmlns:p14="http://schemas.microsoft.com/office/powerpoint/2010/main" val="17748168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De luchtwegen </a:t>
            </a:r>
          </a:p>
        </p:txBody>
      </p:sp>
      <p:sp>
        <p:nvSpPr>
          <p:cNvPr id="3" name="Tijdelijke aanduiding voor inhoud 2"/>
          <p:cNvSpPr>
            <a:spLocks noGrp="1"/>
          </p:cNvSpPr>
          <p:nvPr>
            <p:ph idx="1"/>
          </p:nvPr>
        </p:nvSpPr>
        <p:spPr/>
        <p:txBody>
          <a:bodyPr/>
          <a:lstStyle/>
          <a:p>
            <a:r>
              <a:rPr lang="nl-NL" sz="2800" dirty="0">
                <a:latin typeface="+mj-lt"/>
              </a:rPr>
              <a:t>Voor de neusholte: neussprays, druppels</a:t>
            </a:r>
          </a:p>
          <a:p>
            <a:r>
              <a:rPr lang="nl-NL" sz="2800" dirty="0">
                <a:latin typeface="+mj-lt"/>
              </a:rPr>
              <a:t>Voor de longen: nauwkeurige aanwijzingen, veel foutief gebruik</a:t>
            </a:r>
          </a:p>
          <a:p>
            <a:endParaRPr lang="nl-NL" dirty="0">
              <a:latin typeface="+mj-lt"/>
            </a:endParaRPr>
          </a:p>
        </p:txBody>
      </p:sp>
      <p:sp>
        <p:nvSpPr>
          <p:cNvPr id="5" name="Tijdelijke aanduiding voor dianummer 4"/>
          <p:cNvSpPr>
            <a:spLocks noGrp="1"/>
          </p:cNvSpPr>
          <p:nvPr>
            <p:ph type="sldNum" sz="quarter" idx="12"/>
          </p:nvPr>
        </p:nvSpPr>
        <p:spPr/>
        <p:txBody>
          <a:bodyPr/>
          <a:lstStyle/>
          <a:p>
            <a:pPr>
              <a:defRPr/>
            </a:pPr>
            <a:fld id="{CE5F1911-13F4-44B3-9764-B08637D5B35C}" type="slidenum">
              <a:rPr lang="nl-NL" smtClean="0">
                <a:solidFill>
                  <a:srgbClr val="292929"/>
                </a:solidFill>
              </a:rPr>
              <a:pPr>
                <a:defRPr/>
              </a:pPr>
              <a:t>21</a:t>
            </a:fld>
            <a:endParaRPr lang="nl-NL" dirty="0">
              <a:solidFill>
                <a:srgbClr val="292929"/>
              </a:solidFill>
            </a:endParaRPr>
          </a:p>
        </p:txBody>
      </p:sp>
    </p:spTree>
    <p:extLst>
      <p:ext uri="{BB962C8B-B14F-4D97-AF65-F5344CB8AC3E}">
        <p14:creationId xmlns:p14="http://schemas.microsoft.com/office/powerpoint/2010/main" val="292584284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Bovenste luchtwegen</a:t>
            </a:r>
          </a:p>
        </p:txBody>
      </p:sp>
      <p:sp>
        <p:nvSpPr>
          <p:cNvPr id="3" name="Tijdelijke aanduiding voor inhoud 2"/>
          <p:cNvSpPr>
            <a:spLocks noGrp="1"/>
          </p:cNvSpPr>
          <p:nvPr>
            <p:ph idx="1"/>
          </p:nvPr>
        </p:nvSpPr>
        <p:spPr/>
        <p:txBody>
          <a:bodyPr/>
          <a:lstStyle/>
          <a:p>
            <a:pPr marL="411162" indent="-342900">
              <a:spcBef>
                <a:spcPts val="600"/>
              </a:spcBef>
              <a:spcAft>
                <a:spcPts val="300"/>
              </a:spcAft>
              <a:tabLst>
                <a:tab pos="457200" algn="l"/>
              </a:tabLst>
            </a:pPr>
            <a:r>
              <a:rPr lang="nl-NL" dirty="0">
                <a:latin typeface="+mj-lt"/>
              </a:rPr>
              <a:t>Stoomdruppels </a:t>
            </a:r>
          </a:p>
          <a:p>
            <a:pPr marL="922337" lvl="1" indent="-342900">
              <a:spcBef>
                <a:spcPts val="600"/>
              </a:spcBef>
              <a:spcAft>
                <a:spcPts val="300"/>
              </a:spcAft>
              <a:tabLst>
                <a:tab pos="548640" algn="l"/>
              </a:tabLst>
            </a:pPr>
            <a:r>
              <a:rPr lang="nl-NL" dirty="0">
                <a:latin typeface="+mj-lt"/>
              </a:rPr>
              <a:t>Bij verstopping bovenste luchtwegen: neus, voorhoofdholtes </a:t>
            </a:r>
          </a:p>
          <a:p>
            <a:pPr marL="922337" lvl="1" indent="-342900">
              <a:spcBef>
                <a:spcPts val="600"/>
              </a:spcBef>
              <a:spcAft>
                <a:spcPts val="300"/>
              </a:spcAft>
              <a:tabLst>
                <a:tab pos="548640" algn="l"/>
              </a:tabLst>
            </a:pPr>
            <a:r>
              <a:rPr lang="nl-NL" dirty="0">
                <a:latin typeface="+mj-lt"/>
              </a:rPr>
              <a:t>In kokend water druppelen en handdoek over hoofd (10 min)</a:t>
            </a:r>
          </a:p>
          <a:p>
            <a:pPr marL="922337" lvl="1" indent="-342900">
              <a:spcBef>
                <a:spcPts val="600"/>
              </a:spcBef>
              <a:spcAft>
                <a:spcPts val="300"/>
              </a:spcAft>
              <a:tabLst>
                <a:tab pos="548640" algn="l"/>
              </a:tabLst>
            </a:pPr>
            <a:r>
              <a:rPr lang="nl-NL" dirty="0">
                <a:latin typeface="+mj-lt"/>
              </a:rPr>
              <a:t>Inademen van de hete damp is het belangrijkste, geneesmiddel zelf doet weinig</a:t>
            </a:r>
          </a:p>
          <a:p>
            <a:endParaRPr lang="nl-NL" dirty="0">
              <a:latin typeface="+mj-lt"/>
            </a:endParaRPr>
          </a:p>
        </p:txBody>
      </p:sp>
      <p:sp>
        <p:nvSpPr>
          <p:cNvPr id="5" name="Tijdelijke aanduiding voor dianummer 4"/>
          <p:cNvSpPr>
            <a:spLocks noGrp="1"/>
          </p:cNvSpPr>
          <p:nvPr>
            <p:ph type="sldNum" sz="quarter" idx="12"/>
          </p:nvPr>
        </p:nvSpPr>
        <p:spPr/>
        <p:txBody>
          <a:bodyPr/>
          <a:lstStyle/>
          <a:p>
            <a:pPr>
              <a:defRPr/>
            </a:pPr>
            <a:fld id="{CE5F1911-13F4-44B3-9764-B08637D5B35C}" type="slidenum">
              <a:rPr lang="nl-NL" smtClean="0">
                <a:solidFill>
                  <a:srgbClr val="292929"/>
                </a:solidFill>
              </a:rPr>
              <a:pPr>
                <a:defRPr/>
              </a:pPr>
              <a:t>22</a:t>
            </a:fld>
            <a:endParaRPr lang="nl-NL" dirty="0">
              <a:solidFill>
                <a:srgbClr val="292929"/>
              </a:solidFill>
            </a:endParaRPr>
          </a:p>
        </p:txBody>
      </p:sp>
    </p:spTree>
    <p:extLst>
      <p:ext uri="{BB962C8B-B14F-4D97-AF65-F5344CB8AC3E}">
        <p14:creationId xmlns:p14="http://schemas.microsoft.com/office/powerpoint/2010/main" val="134355248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Luchtwegen long</a:t>
            </a:r>
          </a:p>
        </p:txBody>
      </p:sp>
      <p:sp>
        <p:nvSpPr>
          <p:cNvPr id="3" name="Tijdelijke aanduiding voor inhoud 2"/>
          <p:cNvSpPr>
            <a:spLocks noGrp="1"/>
          </p:cNvSpPr>
          <p:nvPr>
            <p:ph idx="1"/>
          </p:nvPr>
        </p:nvSpPr>
        <p:spPr/>
        <p:txBody>
          <a:bodyPr/>
          <a:lstStyle/>
          <a:p>
            <a:pPr marL="447675" lvl="2" indent="-447675"/>
            <a:r>
              <a:rPr lang="nl-NL" sz="2800" dirty="0" err="1">
                <a:latin typeface="+mj-lt"/>
              </a:rPr>
              <a:t>Dosisaërosolen</a:t>
            </a:r>
            <a:r>
              <a:rPr lang="nl-NL" sz="2800" dirty="0">
                <a:latin typeface="+mj-lt"/>
              </a:rPr>
              <a:t>  </a:t>
            </a:r>
          </a:p>
          <a:p>
            <a:r>
              <a:rPr lang="nl-NL" sz="2800" dirty="0">
                <a:latin typeface="+mj-lt"/>
                <a:ea typeface="Times New Roman"/>
              </a:rPr>
              <a:t>Poederinhalatoren </a:t>
            </a:r>
          </a:p>
          <a:p>
            <a:r>
              <a:rPr lang="nl-NL" sz="2800" dirty="0">
                <a:latin typeface="+mj-lt"/>
                <a:ea typeface="Times New Roman"/>
              </a:rPr>
              <a:t>Inhalatievloeistoffen </a:t>
            </a:r>
            <a:endParaRPr lang="nl-NL" sz="2800" dirty="0">
              <a:latin typeface="+mj-lt"/>
            </a:endParaRPr>
          </a:p>
        </p:txBody>
      </p:sp>
      <p:sp>
        <p:nvSpPr>
          <p:cNvPr id="5" name="Tijdelijke aanduiding voor dianummer 4"/>
          <p:cNvSpPr>
            <a:spLocks noGrp="1"/>
          </p:cNvSpPr>
          <p:nvPr>
            <p:ph type="sldNum" sz="quarter" idx="12"/>
          </p:nvPr>
        </p:nvSpPr>
        <p:spPr/>
        <p:txBody>
          <a:bodyPr/>
          <a:lstStyle/>
          <a:p>
            <a:pPr>
              <a:defRPr/>
            </a:pPr>
            <a:fld id="{CE5F1911-13F4-44B3-9764-B08637D5B35C}" type="slidenum">
              <a:rPr lang="nl-NL" smtClean="0">
                <a:solidFill>
                  <a:srgbClr val="292929"/>
                </a:solidFill>
              </a:rPr>
              <a:pPr>
                <a:defRPr/>
              </a:pPr>
              <a:t>23</a:t>
            </a:fld>
            <a:endParaRPr lang="nl-NL" dirty="0">
              <a:solidFill>
                <a:srgbClr val="292929"/>
              </a:solidFill>
            </a:endParaRPr>
          </a:p>
        </p:txBody>
      </p:sp>
    </p:spTree>
    <p:extLst>
      <p:ext uri="{BB962C8B-B14F-4D97-AF65-F5344CB8AC3E}">
        <p14:creationId xmlns:p14="http://schemas.microsoft.com/office/powerpoint/2010/main" val="167478172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Luchtwegen: longen</a:t>
            </a:r>
          </a:p>
        </p:txBody>
      </p:sp>
      <p:sp>
        <p:nvSpPr>
          <p:cNvPr id="3" name="Tijdelijke aanduiding voor inhoud 2"/>
          <p:cNvSpPr>
            <a:spLocks noGrp="1"/>
          </p:cNvSpPr>
          <p:nvPr>
            <p:ph idx="1"/>
          </p:nvPr>
        </p:nvSpPr>
        <p:spPr/>
        <p:txBody>
          <a:bodyPr/>
          <a:lstStyle/>
          <a:p>
            <a:r>
              <a:rPr lang="nl-NL" dirty="0" err="1">
                <a:latin typeface="+mj-lt"/>
              </a:rPr>
              <a:t>Dosisaërosolen</a:t>
            </a:r>
            <a:r>
              <a:rPr lang="nl-NL" dirty="0">
                <a:latin typeface="+mj-lt"/>
              </a:rPr>
              <a:t>  </a:t>
            </a:r>
          </a:p>
          <a:p>
            <a:pPr lvl="1"/>
            <a:r>
              <a:rPr lang="nl-NL" dirty="0">
                <a:latin typeface="+mj-lt"/>
              </a:rPr>
              <a:t>In houder met drijfgas</a:t>
            </a:r>
          </a:p>
          <a:p>
            <a:pPr lvl="1"/>
            <a:r>
              <a:rPr lang="nl-NL" dirty="0">
                <a:latin typeface="+mj-lt"/>
              </a:rPr>
              <a:t>Goede coördinatie tussen indrukken en inademen</a:t>
            </a:r>
          </a:p>
          <a:p>
            <a:pPr lvl="1"/>
            <a:r>
              <a:rPr lang="nl-NL" dirty="0">
                <a:latin typeface="+mj-lt"/>
              </a:rPr>
              <a:t>Vaak worden voorzetkamers gebruikt, voor meerdere inademingen per pufje (kinderen en bij verminderde longfunctie)</a:t>
            </a:r>
          </a:p>
          <a:p>
            <a:endParaRPr lang="nl-NL" dirty="0">
              <a:latin typeface="+mj-lt"/>
            </a:endParaRPr>
          </a:p>
        </p:txBody>
      </p:sp>
      <p:sp>
        <p:nvSpPr>
          <p:cNvPr id="5" name="Tijdelijke aanduiding voor dianummer 4"/>
          <p:cNvSpPr>
            <a:spLocks noGrp="1"/>
          </p:cNvSpPr>
          <p:nvPr>
            <p:ph type="sldNum" sz="quarter" idx="12"/>
          </p:nvPr>
        </p:nvSpPr>
        <p:spPr/>
        <p:txBody>
          <a:bodyPr/>
          <a:lstStyle/>
          <a:p>
            <a:pPr>
              <a:defRPr/>
            </a:pPr>
            <a:fld id="{CE5F1911-13F4-44B3-9764-B08637D5B35C}" type="slidenum">
              <a:rPr lang="nl-NL" smtClean="0">
                <a:solidFill>
                  <a:srgbClr val="292929"/>
                </a:solidFill>
              </a:rPr>
              <a:pPr>
                <a:defRPr/>
              </a:pPr>
              <a:t>24</a:t>
            </a:fld>
            <a:endParaRPr lang="nl-NL" dirty="0">
              <a:solidFill>
                <a:srgbClr val="292929"/>
              </a:solidFill>
            </a:endParaRPr>
          </a:p>
        </p:txBody>
      </p:sp>
    </p:spTree>
    <p:extLst>
      <p:ext uri="{BB962C8B-B14F-4D97-AF65-F5344CB8AC3E}">
        <p14:creationId xmlns:p14="http://schemas.microsoft.com/office/powerpoint/2010/main" val="70306204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Luchtwegen: longen</a:t>
            </a:r>
          </a:p>
        </p:txBody>
      </p:sp>
      <p:sp>
        <p:nvSpPr>
          <p:cNvPr id="3" name="Tijdelijke aanduiding voor inhoud 2"/>
          <p:cNvSpPr>
            <a:spLocks noGrp="1"/>
          </p:cNvSpPr>
          <p:nvPr>
            <p:ph idx="1"/>
          </p:nvPr>
        </p:nvSpPr>
        <p:spPr/>
        <p:txBody>
          <a:bodyPr/>
          <a:lstStyle/>
          <a:p>
            <a:pPr marL="411162" indent="-342900">
              <a:spcBef>
                <a:spcPts val="600"/>
              </a:spcBef>
              <a:spcAft>
                <a:spcPts val="300"/>
              </a:spcAft>
              <a:tabLst>
                <a:tab pos="457200" algn="l"/>
              </a:tabLst>
            </a:pPr>
            <a:r>
              <a:rPr lang="nl-NL" dirty="0">
                <a:latin typeface="+mj-lt"/>
              </a:rPr>
              <a:t>Poederinhalatoren</a:t>
            </a:r>
          </a:p>
          <a:p>
            <a:pPr marL="852487" lvl="1" indent="-342900">
              <a:spcBef>
                <a:spcPts val="600"/>
              </a:spcBef>
              <a:spcAft>
                <a:spcPts val="300"/>
              </a:spcAft>
              <a:tabLst>
                <a:tab pos="457200" algn="l"/>
              </a:tabLst>
            </a:pPr>
            <a:r>
              <a:rPr lang="nl-NL" dirty="0">
                <a:latin typeface="+mj-lt"/>
              </a:rPr>
              <a:t>Poeder zit in een capsule </a:t>
            </a:r>
          </a:p>
          <a:p>
            <a:pPr marL="852487" lvl="1" indent="-342900">
              <a:spcBef>
                <a:spcPts val="600"/>
              </a:spcBef>
              <a:spcAft>
                <a:spcPts val="300"/>
              </a:spcAft>
              <a:tabLst>
                <a:tab pos="457200" algn="l"/>
              </a:tabLst>
            </a:pPr>
            <a:r>
              <a:rPr lang="nl-NL" dirty="0">
                <a:latin typeface="+mj-lt"/>
              </a:rPr>
              <a:t>Bij inademing komt poeder in longen terecht </a:t>
            </a:r>
          </a:p>
          <a:p>
            <a:pPr marL="852487" lvl="1" indent="-342900">
              <a:spcBef>
                <a:spcPts val="600"/>
              </a:spcBef>
              <a:spcAft>
                <a:spcPts val="300"/>
              </a:spcAft>
              <a:tabLst>
                <a:tab pos="457200" algn="l"/>
              </a:tabLst>
            </a:pPr>
            <a:r>
              <a:rPr lang="nl-NL" dirty="0">
                <a:latin typeface="+mj-lt"/>
              </a:rPr>
              <a:t>Voorkeur boven </a:t>
            </a:r>
            <a:r>
              <a:rPr lang="nl-NL" dirty="0" err="1">
                <a:latin typeface="+mj-lt"/>
              </a:rPr>
              <a:t>aërosols</a:t>
            </a:r>
            <a:r>
              <a:rPr lang="nl-NL" dirty="0">
                <a:latin typeface="+mj-lt"/>
              </a:rPr>
              <a:t>, meer geneesmiddel in longen</a:t>
            </a:r>
          </a:p>
          <a:p>
            <a:endParaRPr lang="nl-NL" dirty="0">
              <a:latin typeface="+mj-lt"/>
            </a:endParaRPr>
          </a:p>
        </p:txBody>
      </p:sp>
      <p:sp>
        <p:nvSpPr>
          <p:cNvPr id="5" name="Tijdelijke aanduiding voor dianummer 4"/>
          <p:cNvSpPr>
            <a:spLocks noGrp="1"/>
          </p:cNvSpPr>
          <p:nvPr>
            <p:ph type="sldNum" sz="quarter" idx="12"/>
          </p:nvPr>
        </p:nvSpPr>
        <p:spPr/>
        <p:txBody>
          <a:bodyPr/>
          <a:lstStyle/>
          <a:p>
            <a:pPr>
              <a:defRPr/>
            </a:pPr>
            <a:fld id="{CE5F1911-13F4-44B3-9764-B08637D5B35C}" type="slidenum">
              <a:rPr lang="nl-NL" smtClean="0">
                <a:solidFill>
                  <a:srgbClr val="292929"/>
                </a:solidFill>
              </a:rPr>
              <a:pPr>
                <a:defRPr/>
              </a:pPr>
              <a:t>25</a:t>
            </a:fld>
            <a:endParaRPr lang="nl-NL" dirty="0">
              <a:solidFill>
                <a:srgbClr val="292929"/>
              </a:solidFill>
            </a:endParaRPr>
          </a:p>
        </p:txBody>
      </p:sp>
    </p:spTree>
    <p:extLst>
      <p:ext uri="{BB962C8B-B14F-4D97-AF65-F5344CB8AC3E}">
        <p14:creationId xmlns:p14="http://schemas.microsoft.com/office/powerpoint/2010/main" val="80394026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Luchtwegen: longen</a:t>
            </a:r>
          </a:p>
        </p:txBody>
      </p:sp>
      <p:sp>
        <p:nvSpPr>
          <p:cNvPr id="3" name="Tijdelijke aanduiding voor inhoud 2"/>
          <p:cNvSpPr>
            <a:spLocks noGrp="1"/>
          </p:cNvSpPr>
          <p:nvPr>
            <p:ph idx="1"/>
          </p:nvPr>
        </p:nvSpPr>
        <p:spPr/>
        <p:txBody>
          <a:bodyPr/>
          <a:lstStyle/>
          <a:p>
            <a:pPr marL="525462" indent="-457200">
              <a:spcBef>
                <a:spcPts val="600"/>
              </a:spcBef>
              <a:spcAft>
                <a:spcPts val="300"/>
              </a:spcAft>
              <a:tabLst>
                <a:tab pos="457200" algn="l"/>
              </a:tabLst>
            </a:pPr>
            <a:r>
              <a:rPr lang="nl-NL" dirty="0">
                <a:latin typeface="+mj-lt"/>
              </a:rPr>
              <a:t>Inhalatievloeistoffen  </a:t>
            </a:r>
          </a:p>
          <a:p>
            <a:pPr marL="922337" lvl="1" indent="-342900">
              <a:spcBef>
                <a:spcPts val="600"/>
              </a:spcBef>
              <a:spcAft>
                <a:spcPts val="300"/>
              </a:spcAft>
              <a:tabLst>
                <a:tab pos="548640" algn="l"/>
              </a:tabLst>
            </a:pPr>
            <a:r>
              <a:rPr lang="nl-NL" dirty="0">
                <a:latin typeface="+mj-lt"/>
              </a:rPr>
              <a:t>Via een vernevel apparaat </a:t>
            </a:r>
          </a:p>
          <a:p>
            <a:pPr marL="922337" lvl="1" indent="-342900">
              <a:spcBef>
                <a:spcPts val="600"/>
              </a:spcBef>
              <a:spcAft>
                <a:spcPts val="300"/>
              </a:spcAft>
              <a:tabLst>
                <a:tab pos="548640" algn="l"/>
              </a:tabLst>
            </a:pPr>
            <a:r>
              <a:rPr lang="nl-NL" dirty="0">
                <a:latin typeface="+mj-lt"/>
              </a:rPr>
              <a:t>Bij patiënten die slecht kunnen inademen, slechte longfunctie</a:t>
            </a:r>
          </a:p>
          <a:p>
            <a:pPr marL="922337" lvl="1" indent="-342900">
              <a:spcBef>
                <a:spcPts val="600"/>
              </a:spcBef>
              <a:spcAft>
                <a:spcPts val="300"/>
              </a:spcAft>
              <a:tabLst>
                <a:tab pos="548640" algn="l"/>
              </a:tabLst>
            </a:pPr>
            <a:r>
              <a:rPr lang="nl-NL" dirty="0">
                <a:latin typeface="+mj-lt"/>
              </a:rPr>
              <a:t>Meestal luchtwegverwijders, soms antibiotica of </a:t>
            </a:r>
            <a:r>
              <a:rPr lang="nl-NL" dirty="0" err="1">
                <a:latin typeface="+mj-lt"/>
              </a:rPr>
              <a:t>slijmoplossers</a:t>
            </a:r>
            <a:endParaRPr lang="nl-NL" dirty="0">
              <a:latin typeface="+mj-lt"/>
            </a:endParaRPr>
          </a:p>
          <a:p>
            <a:pPr marL="922337" lvl="1" indent="-342900">
              <a:spcBef>
                <a:spcPts val="600"/>
              </a:spcBef>
              <a:spcAft>
                <a:spcPts val="300"/>
              </a:spcAft>
              <a:tabLst>
                <a:tab pos="548640" algn="l"/>
              </a:tabLst>
            </a:pPr>
            <a:r>
              <a:rPr lang="nl-NL" dirty="0">
                <a:latin typeface="+mj-lt"/>
              </a:rPr>
              <a:t>Soms moet het geneesmiddel eerst worden verdund met fysiologisch zout</a:t>
            </a:r>
          </a:p>
          <a:p>
            <a:endParaRPr lang="nl-NL" dirty="0">
              <a:latin typeface="+mj-lt"/>
            </a:endParaRPr>
          </a:p>
        </p:txBody>
      </p:sp>
      <p:sp>
        <p:nvSpPr>
          <p:cNvPr id="5" name="Tijdelijke aanduiding voor dianummer 4"/>
          <p:cNvSpPr>
            <a:spLocks noGrp="1"/>
          </p:cNvSpPr>
          <p:nvPr>
            <p:ph type="sldNum" sz="quarter" idx="12"/>
          </p:nvPr>
        </p:nvSpPr>
        <p:spPr/>
        <p:txBody>
          <a:bodyPr/>
          <a:lstStyle/>
          <a:p>
            <a:pPr>
              <a:defRPr/>
            </a:pPr>
            <a:fld id="{CE5F1911-13F4-44B3-9764-B08637D5B35C}" type="slidenum">
              <a:rPr lang="nl-NL" smtClean="0">
                <a:solidFill>
                  <a:srgbClr val="292929"/>
                </a:solidFill>
              </a:rPr>
              <a:pPr>
                <a:defRPr/>
              </a:pPr>
              <a:t>26</a:t>
            </a:fld>
            <a:endParaRPr lang="nl-NL" dirty="0">
              <a:solidFill>
                <a:srgbClr val="292929"/>
              </a:solidFill>
            </a:endParaRPr>
          </a:p>
        </p:txBody>
      </p:sp>
    </p:spTree>
    <p:extLst>
      <p:ext uri="{BB962C8B-B14F-4D97-AF65-F5344CB8AC3E}">
        <p14:creationId xmlns:p14="http://schemas.microsoft.com/office/powerpoint/2010/main" val="91157745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De huid</a:t>
            </a:r>
          </a:p>
        </p:txBody>
      </p:sp>
      <p:sp>
        <p:nvSpPr>
          <p:cNvPr id="3" name="Tijdelijke aanduiding voor inhoud 2"/>
          <p:cNvSpPr>
            <a:spLocks noGrp="1"/>
          </p:cNvSpPr>
          <p:nvPr>
            <p:ph idx="1"/>
          </p:nvPr>
        </p:nvSpPr>
        <p:spPr/>
        <p:txBody>
          <a:bodyPr/>
          <a:lstStyle/>
          <a:p>
            <a:pPr marL="411162" indent="-342900">
              <a:spcBef>
                <a:spcPts val="600"/>
              </a:spcBef>
              <a:spcAft>
                <a:spcPts val="300"/>
              </a:spcAft>
              <a:tabLst>
                <a:tab pos="457200" algn="l"/>
              </a:tabLst>
            </a:pPr>
            <a:r>
              <a:rPr lang="nl-NL" dirty="0">
                <a:latin typeface="+mj-lt"/>
              </a:rPr>
              <a:t>Crème: vet en water, gemakkelijk op te brengen, minder zichtbaar</a:t>
            </a:r>
          </a:p>
          <a:p>
            <a:pPr marL="411162" indent="-342900">
              <a:spcBef>
                <a:spcPts val="600"/>
              </a:spcBef>
              <a:spcAft>
                <a:spcPts val="300"/>
              </a:spcAft>
              <a:tabLst>
                <a:tab pos="457200" algn="l"/>
              </a:tabLst>
            </a:pPr>
            <a:r>
              <a:rPr lang="nl-NL" dirty="0">
                <a:latin typeface="+mj-lt"/>
              </a:rPr>
              <a:t>Zalf: vet, bij droge huid</a:t>
            </a:r>
          </a:p>
          <a:p>
            <a:pPr marL="852487" lvl="1" indent="-342900">
              <a:spcBef>
                <a:spcPts val="600"/>
              </a:spcBef>
              <a:spcAft>
                <a:spcPts val="300"/>
              </a:spcAft>
              <a:tabLst>
                <a:tab pos="457200" algn="l"/>
              </a:tabLst>
            </a:pPr>
            <a:r>
              <a:rPr lang="nl-NL" dirty="0">
                <a:latin typeface="+mj-lt"/>
              </a:rPr>
              <a:t>Soms worden er na het opbrengen een verband aangelegd</a:t>
            </a:r>
          </a:p>
        </p:txBody>
      </p:sp>
      <p:sp>
        <p:nvSpPr>
          <p:cNvPr id="5" name="Tijdelijke aanduiding voor dianummer 4"/>
          <p:cNvSpPr>
            <a:spLocks noGrp="1"/>
          </p:cNvSpPr>
          <p:nvPr>
            <p:ph type="sldNum" sz="quarter" idx="12"/>
          </p:nvPr>
        </p:nvSpPr>
        <p:spPr/>
        <p:txBody>
          <a:bodyPr/>
          <a:lstStyle/>
          <a:p>
            <a:pPr>
              <a:defRPr/>
            </a:pPr>
            <a:fld id="{CE5F1911-13F4-44B3-9764-B08637D5B35C}" type="slidenum">
              <a:rPr lang="nl-NL" smtClean="0">
                <a:solidFill>
                  <a:srgbClr val="292929"/>
                </a:solidFill>
              </a:rPr>
              <a:pPr>
                <a:defRPr/>
              </a:pPr>
              <a:t>27</a:t>
            </a:fld>
            <a:endParaRPr lang="nl-NL" dirty="0">
              <a:solidFill>
                <a:srgbClr val="292929"/>
              </a:solidFill>
            </a:endParaRPr>
          </a:p>
        </p:txBody>
      </p:sp>
    </p:spTree>
    <p:extLst>
      <p:ext uri="{BB962C8B-B14F-4D97-AF65-F5344CB8AC3E}">
        <p14:creationId xmlns:p14="http://schemas.microsoft.com/office/powerpoint/2010/main" val="73366940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De huid</a:t>
            </a:r>
          </a:p>
        </p:txBody>
      </p:sp>
      <p:sp>
        <p:nvSpPr>
          <p:cNvPr id="3" name="Tijdelijke aanduiding voor inhoud 2"/>
          <p:cNvSpPr>
            <a:spLocks noGrp="1"/>
          </p:cNvSpPr>
          <p:nvPr>
            <p:ph idx="1"/>
          </p:nvPr>
        </p:nvSpPr>
        <p:spPr/>
        <p:txBody>
          <a:bodyPr/>
          <a:lstStyle/>
          <a:p>
            <a:pPr marL="411162" indent="-342900">
              <a:spcBef>
                <a:spcPts val="600"/>
              </a:spcBef>
              <a:spcAft>
                <a:spcPts val="300"/>
              </a:spcAft>
              <a:tabLst>
                <a:tab pos="457200" algn="l"/>
              </a:tabLst>
            </a:pPr>
            <a:r>
              <a:rPr lang="nl-NL" dirty="0">
                <a:latin typeface="+mj-lt"/>
              </a:rPr>
              <a:t>Zalven op slijmvliezen</a:t>
            </a:r>
          </a:p>
          <a:p>
            <a:pPr marL="922337" lvl="1" indent="-342900">
              <a:spcBef>
                <a:spcPts val="600"/>
              </a:spcBef>
              <a:spcAft>
                <a:spcPts val="300"/>
              </a:spcAft>
              <a:tabLst>
                <a:tab pos="548640" algn="l"/>
              </a:tabLst>
            </a:pPr>
            <a:r>
              <a:rPr lang="nl-NL" dirty="0">
                <a:latin typeface="+mj-lt"/>
              </a:rPr>
              <a:t>Speciale zalven zoals oogzalf (</a:t>
            </a:r>
            <a:r>
              <a:rPr lang="nl-NL" dirty="0" err="1">
                <a:latin typeface="+mj-lt"/>
              </a:rPr>
              <a:t>oculentum</a:t>
            </a:r>
            <a:r>
              <a:rPr lang="nl-NL" dirty="0">
                <a:latin typeface="+mj-lt"/>
              </a:rPr>
              <a:t>) en </a:t>
            </a:r>
            <a:r>
              <a:rPr lang="nl-NL" dirty="0" err="1">
                <a:latin typeface="+mj-lt"/>
              </a:rPr>
              <a:t>neuszalf</a:t>
            </a:r>
            <a:endParaRPr lang="nl-NL" dirty="0">
              <a:latin typeface="+mj-lt"/>
            </a:endParaRPr>
          </a:p>
          <a:p>
            <a:pPr marL="922337" lvl="1" indent="-342900">
              <a:spcBef>
                <a:spcPts val="600"/>
              </a:spcBef>
              <a:spcAft>
                <a:spcPts val="300"/>
              </a:spcAft>
              <a:tabLst>
                <a:tab pos="548640" algn="l"/>
              </a:tabLst>
            </a:pPr>
            <a:r>
              <a:rPr lang="nl-NL" dirty="0">
                <a:latin typeface="+mj-lt"/>
              </a:rPr>
              <a:t>Goede hechting aan slijmvlies nodig</a:t>
            </a:r>
          </a:p>
          <a:p>
            <a:pPr marL="922337" lvl="1" indent="-342900">
              <a:spcBef>
                <a:spcPts val="600"/>
              </a:spcBef>
              <a:spcAft>
                <a:spcPts val="300"/>
              </a:spcAft>
              <a:tabLst>
                <a:tab pos="548640" algn="l"/>
              </a:tabLst>
            </a:pPr>
            <a:r>
              <a:rPr lang="nl-NL" dirty="0">
                <a:latin typeface="+mj-lt"/>
              </a:rPr>
              <a:t>Voor gebruik in de mond wordt een zalf op waterbasis gebruikt</a:t>
            </a:r>
          </a:p>
          <a:p>
            <a:endParaRPr lang="nl-NL" dirty="0">
              <a:latin typeface="+mj-lt"/>
            </a:endParaRPr>
          </a:p>
        </p:txBody>
      </p:sp>
      <p:sp>
        <p:nvSpPr>
          <p:cNvPr id="5" name="Tijdelijke aanduiding voor dianummer 4"/>
          <p:cNvSpPr>
            <a:spLocks noGrp="1"/>
          </p:cNvSpPr>
          <p:nvPr>
            <p:ph type="sldNum" sz="quarter" idx="12"/>
          </p:nvPr>
        </p:nvSpPr>
        <p:spPr/>
        <p:txBody>
          <a:bodyPr/>
          <a:lstStyle/>
          <a:p>
            <a:pPr>
              <a:defRPr/>
            </a:pPr>
            <a:fld id="{CE5F1911-13F4-44B3-9764-B08637D5B35C}" type="slidenum">
              <a:rPr lang="nl-NL" smtClean="0">
                <a:solidFill>
                  <a:srgbClr val="292929"/>
                </a:solidFill>
              </a:rPr>
              <a:pPr>
                <a:defRPr/>
              </a:pPr>
              <a:t>28</a:t>
            </a:fld>
            <a:endParaRPr lang="nl-NL" dirty="0">
              <a:solidFill>
                <a:srgbClr val="292929"/>
              </a:solidFill>
            </a:endParaRPr>
          </a:p>
        </p:txBody>
      </p:sp>
    </p:spTree>
    <p:extLst>
      <p:ext uri="{BB962C8B-B14F-4D97-AF65-F5344CB8AC3E}">
        <p14:creationId xmlns:p14="http://schemas.microsoft.com/office/powerpoint/2010/main" val="234055474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De huid</a:t>
            </a:r>
          </a:p>
        </p:txBody>
      </p:sp>
      <p:sp>
        <p:nvSpPr>
          <p:cNvPr id="3" name="Tijdelijke aanduiding voor inhoud 2"/>
          <p:cNvSpPr>
            <a:spLocks noGrp="1"/>
          </p:cNvSpPr>
          <p:nvPr>
            <p:ph idx="1"/>
          </p:nvPr>
        </p:nvSpPr>
        <p:spPr>
          <a:xfrm>
            <a:off x="949325" y="1981200"/>
            <a:ext cx="8015163" cy="4114800"/>
          </a:xfrm>
        </p:spPr>
        <p:txBody>
          <a:bodyPr/>
          <a:lstStyle/>
          <a:p>
            <a:pPr marL="411162" indent="-342900">
              <a:spcBef>
                <a:spcPts val="600"/>
              </a:spcBef>
              <a:spcAft>
                <a:spcPts val="300"/>
              </a:spcAft>
              <a:tabLst>
                <a:tab pos="457200" algn="l"/>
              </a:tabLst>
            </a:pPr>
            <a:r>
              <a:rPr lang="nl-NL" sz="2800" dirty="0">
                <a:latin typeface="+mj-lt"/>
              </a:rPr>
              <a:t>Pleisters (transcutaan) </a:t>
            </a:r>
          </a:p>
          <a:p>
            <a:pPr marL="922337" lvl="1" indent="-342900">
              <a:spcBef>
                <a:spcPts val="600"/>
              </a:spcBef>
              <a:spcAft>
                <a:spcPts val="300"/>
              </a:spcAft>
              <a:tabLst>
                <a:tab pos="548640" algn="l"/>
              </a:tabLst>
            </a:pPr>
            <a:r>
              <a:rPr lang="nl-NL" sz="2400" dirty="0">
                <a:latin typeface="+mj-lt"/>
              </a:rPr>
              <a:t>Via de huid wordt het geneesmiddel opgenomen in het bloed</a:t>
            </a:r>
          </a:p>
          <a:p>
            <a:pPr marL="922337" lvl="1" indent="-342900">
              <a:spcBef>
                <a:spcPts val="600"/>
              </a:spcBef>
              <a:spcAft>
                <a:spcPts val="300"/>
              </a:spcAft>
              <a:tabLst>
                <a:tab pos="548640" algn="l"/>
              </a:tabLst>
            </a:pPr>
            <a:r>
              <a:rPr lang="nl-NL" sz="2400" dirty="0">
                <a:latin typeface="+mj-lt"/>
              </a:rPr>
              <a:t>Weinig stoffen dringen door de huid heen</a:t>
            </a:r>
          </a:p>
          <a:p>
            <a:pPr marL="922337" lvl="1" indent="-342900">
              <a:spcBef>
                <a:spcPts val="600"/>
              </a:spcBef>
              <a:spcAft>
                <a:spcPts val="300"/>
              </a:spcAft>
              <a:tabLst>
                <a:tab pos="548640" algn="l"/>
              </a:tabLst>
            </a:pPr>
            <a:r>
              <a:rPr lang="nl-NL" sz="2400" dirty="0">
                <a:latin typeface="+mj-lt"/>
              </a:rPr>
              <a:t>Vaak hoeft een pleister niet dagelijks worden verwijderd, 2-3 maal per week</a:t>
            </a:r>
          </a:p>
          <a:p>
            <a:pPr marL="922337" lvl="1" indent="-342900">
              <a:spcBef>
                <a:spcPts val="600"/>
              </a:spcBef>
              <a:spcAft>
                <a:spcPts val="300"/>
              </a:spcAft>
              <a:tabLst>
                <a:tab pos="548640" algn="l"/>
              </a:tabLst>
            </a:pPr>
            <a:r>
              <a:rPr lang="nl-NL" sz="2400" dirty="0">
                <a:latin typeface="+mj-lt"/>
              </a:rPr>
              <a:t>De nieuwe pleister moet wel op een nieuwe plek geplakt worden </a:t>
            </a:r>
            <a:r>
              <a:rPr lang="nl-NL" sz="2400" dirty="0" err="1">
                <a:latin typeface="+mj-lt"/>
              </a:rPr>
              <a:t>ivm</a:t>
            </a:r>
            <a:r>
              <a:rPr lang="nl-NL" sz="2400" dirty="0">
                <a:latin typeface="+mj-lt"/>
              </a:rPr>
              <a:t> irritaties</a:t>
            </a:r>
          </a:p>
          <a:p>
            <a:pPr marL="922337" lvl="1" indent="-342900">
              <a:spcBef>
                <a:spcPts val="600"/>
              </a:spcBef>
              <a:spcAft>
                <a:spcPts val="300"/>
              </a:spcAft>
              <a:tabLst>
                <a:tab pos="548640" algn="l"/>
              </a:tabLst>
            </a:pPr>
            <a:r>
              <a:rPr lang="nl-NL" sz="2400" dirty="0">
                <a:latin typeface="+mj-lt"/>
              </a:rPr>
              <a:t>Bovendien kun je er gewoon mee douchen</a:t>
            </a:r>
          </a:p>
          <a:p>
            <a:endParaRPr lang="nl-NL" dirty="0">
              <a:latin typeface="+mj-lt"/>
            </a:endParaRPr>
          </a:p>
        </p:txBody>
      </p:sp>
      <p:sp>
        <p:nvSpPr>
          <p:cNvPr id="5" name="Tijdelijke aanduiding voor dianummer 4"/>
          <p:cNvSpPr>
            <a:spLocks noGrp="1"/>
          </p:cNvSpPr>
          <p:nvPr>
            <p:ph type="sldNum" sz="quarter" idx="12"/>
          </p:nvPr>
        </p:nvSpPr>
        <p:spPr/>
        <p:txBody>
          <a:bodyPr/>
          <a:lstStyle/>
          <a:p>
            <a:pPr>
              <a:defRPr/>
            </a:pPr>
            <a:fld id="{CE5F1911-13F4-44B3-9764-B08637D5B35C}" type="slidenum">
              <a:rPr lang="nl-NL" smtClean="0">
                <a:solidFill>
                  <a:srgbClr val="292929"/>
                </a:solidFill>
              </a:rPr>
              <a:pPr>
                <a:defRPr/>
              </a:pPr>
              <a:t>29</a:t>
            </a:fld>
            <a:endParaRPr lang="nl-NL" dirty="0">
              <a:solidFill>
                <a:srgbClr val="292929"/>
              </a:solidFill>
            </a:endParaRPr>
          </a:p>
        </p:txBody>
      </p:sp>
    </p:spTree>
    <p:extLst>
      <p:ext uri="{BB962C8B-B14F-4D97-AF65-F5344CB8AC3E}">
        <p14:creationId xmlns:p14="http://schemas.microsoft.com/office/powerpoint/2010/main" val="19967051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dirty="0"/>
          </a:p>
        </p:txBody>
      </p:sp>
      <p:sp>
        <p:nvSpPr>
          <p:cNvPr id="3" name="Tijdelijke aanduiding voor inhoud 2"/>
          <p:cNvSpPr>
            <a:spLocks noGrp="1"/>
          </p:cNvSpPr>
          <p:nvPr>
            <p:ph idx="1"/>
          </p:nvPr>
        </p:nvSpPr>
        <p:spPr/>
        <p:txBody>
          <a:bodyPr/>
          <a:lstStyle/>
          <a:p>
            <a:r>
              <a:rPr lang="nl-NL" dirty="0">
                <a:latin typeface="+mj-lt"/>
              </a:rPr>
              <a:t>Toedieningsweg</a:t>
            </a:r>
          </a:p>
          <a:p>
            <a:pPr lvl="1"/>
            <a:r>
              <a:rPr lang="nl-NL" dirty="0">
                <a:latin typeface="+mj-lt"/>
              </a:rPr>
              <a:t>Op welke manier komt het geneesmiddel bij/in het lichaam</a:t>
            </a:r>
          </a:p>
          <a:p>
            <a:r>
              <a:rPr lang="nl-NL" dirty="0">
                <a:latin typeface="+mj-lt"/>
              </a:rPr>
              <a:t>Toedieningsvorm</a:t>
            </a:r>
          </a:p>
          <a:p>
            <a:pPr lvl="1"/>
            <a:r>
              <a:rPr lang="nl-NL" dirty="0">
                <a:latin typeface="+mj-lt"/>
              </a:rPr>
              <a:t>Wat is de vorm van het geneesmiddel?</a:t>
            </a:r>
          </a:p>
        </p:txBody>
      </p:sp>
      <p:sp>
        <p:nvSpPr>
          <p:cNvPr id="5" name="Tijdelijke aanduiding voor dianummer 4"/>
          <p:cNvSpPr>
            <a:spLocks noGrp="1"/>
          </p:cNvSpPr>
          <p:nvPr>
            <p:ph type="sldNum" sz="quarter" idx="12"/>
          </p:nvPr>
        </p:nvSpPr>
        <p:spPr/>
        <p:txBody>
          <a:bodyPr/>
          <a:lstStyle/>
          <a:p>
            <a:pPr>
              <a:defRPr/>
            </a:pPr>
            <a:fld id="{CE5F1911-13F4-44B3-9764-B08637D5B35C}" type="slidenum">
              <a:rPr lang="nl-NL" smtClean="0">
                <a:solidFill>
                  <a:srgbClr val="292929"/>
                </a:solidFill>
              </a:rPr>
              <a:pPr>
                <a:defRPr/>
              </a:pPr>
              <a:t>3</a:t>
            </a:fld>
            <a:endParaRPr lang="nl-NL" dirty="0">
              <a:solidFill>
                <a:srgbClr val="292929"/>
              </a:solidFill>
            </a:endParaRPr>
          </a:p>
        </p:txBody>
      </p:sp>
    </p:spTree>
    <p:extLst>
      <p:ext uri="{BB962C8B-B14F-4D97-AF65-F5344CB8AC3E}">
        <p14:creationId xmlns:p14="http://schemas.microsoft.com/office/powerpoint/2010/main" val="145609713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Rectaal</a:t>
            </a:r>
          </a:p>
        </p:txBody>
      </p:sp>
      <p:sp>
        <p:nvSpPr>
          <p:cNvPr id="3" name="Tijdelijke aanduiding voor inhoud 2"/>
          <p:cNvSpPr>
            <a:spLocks noGrp="1"/>
          </p:cNvSpPr>
          <p:nvPr>
            <p:ph idx="1"/>
          </p:nvPr>
        </p:nvSpPr>
        <p:spPr/>
        <p:txBody>
          <a:bodyPr/>
          <a:lstStyle/>
          <a:p>
            <a:pPr marL="411162" indent="-342900">
              <a:spcBef>
                <a:spcPts val="600"/>
              </a:spcBef>
              <a:spcAft>
                <a:spcPts val="300"/>
              </a:spcAft>
              <a:tabLst>
                <a:tab pos="457200" algn="l"/>
              </a:tabLst>
            </a:pPr>
            <a:r>
              <a:rPr lang="nl-NL" dirty="0">
                <a:latin typeface="+mj-lt"/>
              </a:rPr>
              <a:t>Zetpillen (</a:t>
            </a:r>
            <a:r>
              <a:rPr lang="nl-NL" dirty="0" err="1">
                <a:latin typeface="+mj-lt"/>
              </a:rPr>
              <a:t>suppositoria</a:t>
            </a:r>
            <a:r>
              <a:rPr lang="nl-NL" dirty="0">
                <a:latin typeface="+mj-lt"/>
              </a:rPr>
              <a:t>)</a:t>
            </a:r>
          </a:p>
          <a:p>
            <a:pPr marL="922337" lvl="1" indent="-342900">
              <a:spcBef>
                <a:spcPts val="600"/>
              </a:spcBef>
              <a:spcAft>
                <a:spcPts val="300"/>
              </a:spcAft>
              <a:tabLst>
                <a:tab pos="548640" algn="l"/>
              </a:tabLst>
            </a:pPr>
            <a:r>
              <a:rPr lang="nl-NL" dirty="0">
                <a:latin typeface="+mj-lt"/>
              </a:rPr>
              <a:t>Een bij lichaamstemperatuur smeltende vaste stof waarin het geneesmiddel is verwerkt </a:t>
            </a:r>
          </a:p>
          <a:p>
            <a:pPr marL="922337" lvl="1" indent="-342900">
              <a:spcBef>
                <a:spcPts val="600"/>
              </a:spcBef>
              <a:spcAft>
                <a:spcPts val="300"/>
              </a:spcAft>
              <a:tabLst>
                <a:tab pos="548640" algn="l"/>
              </a:tabLst>
            </a:pPr>
            <a:r>
              <a:rPr lang="nl-NL" dirty="0">
                <a:latin typeface="+mj-lt"/>
              </a:rPr>
              <a:t>Soms is de zetpil bedoeld voor lokale toediening (aambeien), meestal voor systemische toepassing</a:t>
            </a:r>
          </a:p>
          <a:p>
            <a:pPr marL="922337" lvl="1" indent="-342900">
              <a:spcBef>
                <a:spcPts val="600"/>
              </a:spcBef>
              <a:spcAft>
                <a:spcPts val="300"/>
              </a:spcAft>
              <a:tabLst>
                <a:tab pos="548640" algn="l"/>
              </a:tabLst>
            </a:pPr>
            <a:r>
              <a:rPr lang="nl-NL" dirty="0">
                <a:latin typeface="+mj-lt"/>
              </a:rPr>
              <a:t>Nadelen: Niet alle geneesmiddelen zijn geschikt en een zetpil is niet makkelijk zelf in te brengen</a:t>
            </a:r>
          </a:p>
          <a:p>
            <a:endParaRPr lang="nl-NL" dirty="0">
              <a:latin typeface="+mj-lt"/>
            </a:endParaRPr>
          </a:p>
        </p:txBody>
      </p:sp>
      <p:sp>
        <p:nvSpPr>
          <p:cNvPr id="5" name="Tijdelijke aanduiding voor dianummer 4"/>
          <p:cNvSpPr>
            <a:spLocks noGrp="1"/>
          </p:cNvSpPr>
          <p:nvPr>
            <p:ph type="sldNum" sz="quarter" idx="12"/>
          </p:nvPr>
        </p:nvSpPr>
        <p:spPr/>
        <p:txBody>
          <a:bodyPr/>
          <a:lstStyle/>
          <a:p>
            <a:pPr>
              <a:defRPr/>
            </a:pPr>
            <a:fld id="{CE5F1911-13F4-44B3-9764-B08637D5B35C}" type="slidenum">
              <a:rPr lang="nl-NL" smtClean="0">
                <a:solidFill>
                  <a:srgbClr val="292929"/>
                </a:solidFill>
              </a:rPr>
              <a:pPr>
                <a:defRPr/>
              </a:pPr>
              <a:t>30</a:t>
            </a:fld>
            <a:endParaRPr lang="nl-NL" dirty="0">
              <a:solidFill>
                <a:srgbClr val="292929"/>
              </a:solidFill>
            </a:endParaRPr>
          </a:p>
        </p:txBody>
      </p:sp>
    </p:spTree>
    <p:extLst>
      <p:ext uri="{BB962C8B-B14F-4D97-AF65-F5344CB8AC3E}">
        <p14:creationId xmlns:p14="http://schemas.microsoft.com/office/powerpoint/2010/main" val="48856923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Rectaal</a:t>
            </a:r>
          </a:p>
        </p:txBody>
      </p:sp>
      <p:sp>
        <p:nvSpPr>
          <p:cNvPr id="3" name="Tijdelijke aanduiding voor inhoud 2"/>
          <p:cNvSpPr>
            <a:spLocks noGrp="1"/>
          </p:cNvSpPr>
          <p:nvPr>
            <p:ph idx="1"/>
          </p:nvPr>
        </p:nvSpPr>
        <p:spPr/>
        <p:txBody>
          <a:bodyPr/>
          <a:lstStyle/>
          <a:p>
            <a:r>
              <a:rPr lang="nl-NL" dirty="0">
                <a:latin typeface="+mj-lt"/>
              </a:rPr>
              <a:t>Zetpillen inbrengen</a:t>
            </a:r>
          </a:p>
          <a:p>
            <a:pPr marL="922337" lvl="1" indent="-342900">
              <a:spcBef>
                <a:spcPts val="600"/>
              </a:spcBef>
              <a:spcAft>
                <a:spcPts val="300"/>
              </a:spcAft>
              <a:tabLst>
                <a:tab pos="548640" algn="l"/>
              </a:tabLst>
            </a:pPr>
            <a:r>
              <a:rPr lang="nl-NL" dirty="0">
                <a:latin typeface="+mj-lt"/>
              </a:rPr>
              <a:t>Zetpillen moeten voor het inbrengen vochtig gemaakt worden</a:t>
            </a:r>
          </a:p>
          <a:p>
            <a:pPr marL="922337" lvl="1" indent="-342900">
              <a:spcBef>
                <a:spcPts val="600"/>
              </a:spcBef>
              <a:spcAft>
                <a:spcPts val="300"/>
              </a:spcAft>
              <a:tabLst>
                <a:tab pos="548640" algn="l"/>
              </a:tabLst>
            </a:pPr>
            <a:r>
              <a:rPr lang="nl-NL" dirty="0">
                <a:latin typeface="+mj-lt"/>
              </a:rPr>
              <a:t>Liggend met opgetrokken knieën inbrengen</a:t>
            </a:r>
          </a:p>
          <a:p>
            <a:pPr marL="922337" lvl="1" indent="-342900">
              <a:spcBef>
                <a:spcPts val="600"/>
              </a:spcBef>
              <a:spcAft>
                <a:spcPts val="300"/>
              </a:spcAft>
              <a:tabLst>
                <a:tab pos="548640" algn="l"/>
              </a:tabLst>
            </a:pPr>
            <a:r>
              <a:rPr lang="nl-NL" dirty="0">
                <a:latin typeface="+mj-lt"/>
              </a:rPr>
              <a:t>De punt wordt er eerst in gebracht</a:t>
            </a:r>
          </a:p>
          <a:p>
            <a:pPr marL="922337" lvl="1" indent="-342900">
              <a:spcBef>
                <a:spcPts val="600"/>
              </a:spcBef>
              <a:spcAft>
                <a:spcPts val="300"/>
              </a:spcAft>
              <a:tabLst>
                <a:tab pos="548640" algn="l"/>
              </a:tabLst>
            </a:pPr>
            <a:r>
              <a:rPr lang="nl-NL" dirty="0">
                <a:latin typeface="+mj-lt"/>
              </a:rPr>
              <a:t>Na het inbrengen even de billen dichtknijpen</a:t>
            </a:r>
          </a:p>
          <a:p>
            <a:pPr lvl="1"/>
            <a:endParaRPr lang="nl-NL" dirty="0">
              <a:latin typeface="+mj-lt"/>
            </a:endParaRPr>
          </a:p>
        </p:txBody>
      </p:sp>
      <p:sp>
        <p:nvSpPr>
          <p:cNvPr id="5" name="Tijdelijke aanduiding voor dianummer 4"/>
          <p:cNvSpPr>
            <a:spLocks noGrp="1"/>
          </p:cNvSpPr>
          <p:nvPr>
            <p:ph type="sldNum" sz="quarter" idx="12"/>
          </p:nvPr>
        </p:nvSpPr>
        <p:spPr/>
        <p:txBody>
          <a:bodyPr/>
          <a:lstStyle/>
          <a:p>
            <a:pPr>
              <a:defRPr/>
            </a:pPr>
            <a:fld id="{CE5F1911-13F4-44B3-9764-B08637D5B35C}" type="slidenum">
              <a:rPr lang="nl-NL" smtClean="0">
                <a:solidFill>
                  <a:srgbClr val="292929"/>
                </a:solidFill>
              </a:rPr>
              <a:pPr>
                <a:defRPr/>
              </a:pPr>
              <a:t>31</a:t>
            </a:fld>
            <a:endParaRPr lang="nl-NL" dirty="0">
              <a:solidFill>
                <a:srgbClr val="292929"/>
              </a:solidFill>
            </a:endParaRPr>
          </a:p>
        </p:txBody>
      </p:sp>
    </p:spTree>
    <p:extLst>
      <p:ext uri="{BB962C8B-B14F-4D97-AF65-F5344CB8AC3E}">
        <p14:creationId xmlns:p14="http://schemas.microsoft.com/office/powerpoint/2010/main" val="39753671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Rectaal</a:t>
            </a:r>
          </a:p>
        </p:txBody>
      </p:sp>
      <p:sp>
        <p:nvSpPr>
          <p:cNvPr id="3" name="Tijdelijke aanduiding voor inhoud 2"/>
          <p:cNvSpPr>
            <a:spLocks noGrp="1"/>
          </p:cNvSpPr>
          <p:nvPr>
            <p:ph idx="1"/>
          </p:nvPr>
        </p:nvSpPr>
        <p:spPr/>
        <p:txBody>
          <a:bodyPr/>
          <a:lstStyle/>
          <a:p>
            <a:pPr marL="411162" indent="-342900">
              <a:spcBef>
                <a:spcPts val="600"/>
              </a:spcBef>
              <a:spcAft>
                <a:spcPts val="300"/>
              </a:spcAft>
              <a:tabLst>
                <a:tab pos="457200" algn="l"/>
              </a:tabLst>
            </a:pPr>
            <a:r>
              <a:rPr lang="nl-NL" dirty="0">
                <a:latin typeface="+mj-lt"/>
              </a:rPr>
              <a:t>Klysma’s</a:t>
            </a:r>
          </a:p>
          <a:p>
            <a:pPr marL="922337" lvl="1" indent="-342900">
              <a:spcBef>
                <a:spcPts val="600"/>
              </a:spcBef>
              <a:spcAft>
                <a:spcPts val="300"/>
              </a:spcAft>
              <a:tabLst>
                <a:tab pos="548640" algn="l"/>
              </a:tabLst>
            </a:pPr>
            <a:r>
              <a:rPr lang="nl-NL" dirty="0">
                <a:latin typeface="+mj-lt"/>
              </a:rPr>
              <a:t>Vloeistof toediening met een volume van enkele ml tot 150 ml</a:t>
            </a:r>
          </a:p>
          <a:p>
            <a:pPr marL="922337" lvl="1" indent="-342900">
              <a:spcBef>
                <a:spcPts val="600"/>
              </a:spcBef>
              <a:spcAft>
                <a:spcPts val="300"/>
              </a:spcAft>
              <a:tabLst>
                <a:tab pos="548640" algn="l"/>
              </a:tabLst>
            </a:pPr>
            <a:r>
              <a:rPr lang="nl-NL" dirty="0">
                <a:latin typeface="+mj-lt"/>
              </a:rPr>
              <a:t>Voor lokale werking: weekmiddel voor harde ontlasting, of systemisch</a:t>
            </a:r>
          </a:p>
          <a:p>
            <a:pPr marL="922337" lvl="1" indent="-342900">
              <a:spcBef>
                <a:spcPts val="600"/>
              </a:spcBef>
              <a:spcAft>
                <a:spcPts val="300"/>
              </a:spcAft>
              <a:tabLst>
                <a:tab pos="548640" algn="l"/>
              </a:tabLst>
            </a:pPr>
            <a:r>
              <a:rPr lang="nl-NL" dirty="0">
                <a:latin typeface="+mj-lt"/>
              </a:rPr>
              <a:t>Microklysma’s worden toegediend  met een </a:t>
            </a:r>
            <a:r>
              <a:rPr lang="nl-NL" dirty="0" err="1">
                <a:latin typeface="+mj-lt"/>
              </a:rPr>
              <a:t>rectiole</a:t>
            </a:r>
            <a:r>
              <a:rPr lang="nl-NL" dirty="0">
                <a:latin typeface="+mj-lt"/>
              </a:rPr>
              <a:t> (klysma’s met een klysmaflacon)</a:t>
            </a:r>
          </a:p>
          <a:p>
            <a:pPr marL="922337" lvl="1" indent="-342900">
              <a:spcBef>
                <a:spcPts val="600"/>
              </a:spcBef>
              <a:spcAft>
                <a:spcPts val="300"/>
              </a:spcAft>
              <a:tabLst>
                <a:tab pos="548640" algn="l"/>
              </a:tabLst>
            </a:pPr>
            <a:r>
              <a:rPr lang="nl-NL" dirty="0">
                <a:latin typeface="+mj-lt"/>
              </a:rPr>
              <a:t>Liggend, met opgetrokken knieën inbrengen</a:t>
            </a:r>
          </a:p>
          <a:p>
            <a:endParaRPr lang="nl-NL" dirty="0">
              <a:latin typeface="+mj-lt"/>
            </a:endParaRPr>
          </a:p>
        </p:txBody>
      </p:sp>
      <p:sp>
        <p:nvSpPr>
          <p:cNvPr id="5" name="Tijdelijke aanduiding voor dianummer 4"/>
          <p:cNvSpPr>
            <a:spLocks noGrp="1"/>
          </p:cNvSpPr>
          <p:nvPr>
            <p:ph type="sldNum" sz="quarter" idx="12"/>
          </p:nvPr>
        </p:nvSpPr>
        <p:spPr/>
        <p:txBody>
          <a:bodyPr/>
          <a:lstStyle/>
          <a:p>
            <a:pPr>
              <a:defRPr/>
            </a:pPr>
            <a:fld id="{CE5F1911-13F4-44B3-9764-B08637D5B35C}" type="slidenum">
              <a:rPr lang="nl-NL" smtClean="0">
                <a:solidFill>
                  <a:srgbClr val="292929"/>
                </a:solidFill>
              </a:rPr>
              <a:pPr>
                <a:defRPr/>
              </a:pPr>
              <a:t>32</a:t>
            </a:fld>
            <a:endParaRPr lang="nl-NL" dirty="0">
              <a:solidFill>
                <a:srgbClr val="292929"/>
              </a:solidFill>
            </a:endParaRPr>
          </a:p>
        </p:txBody>
      </p:sp>
    </p:spTree>
    <p:extLst>
      <p:ext uri="{BB962C8B-B14F-4D97-AF65-F5344CB8AC3E}">
        <p14:creationId xmlns:p14="http://schemas.microsoft.com/office/powerpoint/2010/main" val="161572903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Vaginaal</a:t>
            </a:r>
          </a:p>
        </p:txBody>
      </p:sp>
      <p:sp>
        <p:nvSpPr>
          <p:cNvPr id="3" name="Tijdelijke aanduiding voor inhoud 2"/>
          <p:cNvSpPr>
            <a:spLocks noGrp="1"/>
          </p:cNvSpPr>
          <p:nvPr>
            <p:ph idx="1"/>
          </p:nvPr>
        </p:nvSpPr>
        <p:spPr/>
        <p:txBody>
          <a:bodyPr/>
          <a:lstStyle/>
          <a:p>
            <a:pPr marL="411162" indent="-342900">
              <a:spcBef>
                <a:spcPts val="600"/>
              </a:spcBef>
              <a:spcAft>
                <a:spcPts val="300"/>
              </a:spcAft>
              <a:tabLst>
                <a:tab pos="457200" algn="l"/>
              </a:tabLst>
            </a:pPr>
            <a:r>
              <a:rPr lang="nl-NL" dirty="0">
                <a:latin typeface="+mj-lt"/>
              </a:rPr>
              <a:t>Vaginaal tablet</a:t>
            </a:r>
          </a:p>
          <a:p>
            <a:pPr marL="922337" lvl="1" indent="-342900">
              <a:spcBef>
                <a:spcPts val="600"/>
              </a:spcBef>
              <a:spcAft>
                <a:spcPts val="300"/>
              </a:spcAft>
              <a:tabLst>
                <a:tab pos="548640" algn="l"/>
              </a:tabLst>
            </a:pPr>
            <a:r>
              <a:rPr lang="nl-NL" dirty="0">
                <a:latin typeface="+mj-lt"/>
              </a:rPr>
              <a:t>Wordt met een applicator zo hoog mogelijk in de vagina gebracht</a:t>
            </a:r>
          </a:p>
          <a:p>
            <a:pPr marL="922337" lvl="1" indent="-342900">
              <a:spcBef>
                <a:spcPts val="600"/>
              </a:spcBef>
              <a:spcAft>
                <a:spcPts val="300"/>
              </a:spcAft>
              <a:tabLst>
                <a:tab pos="548640" algn="l"/>
              </a:tabLst>
            </a:pPr>
            <a:r>
              <a:rPr lang="nl-NL" dirty="0">
                <a:latin typeface="+mj-lt"/>
              </a:rPr>
              <a:t>Tablet valt door het vocht uiteen of lost op (bruistablet)</a:t>
            </a:r>
          </a:p>
          <a:p>
            <a:pPr marL="922337" lvl="1" indent="-342900">
              <a:spcBef>
                <a:spcPts val="600"/>
              </a:spcBef>
              <a:spcAft>
                <a:spcPts val="300"/>
              </a:spcAft>
              <a:tabLst>
                <a:tab pos="548640" algn="l"/>
              </a:tabLst>
            </a:pPr>
            <a:r>
              <a:rPr lang="nl-NL" dirty="0">
                <a:latin typeface="+mj-lt"/>
              </a:rPr>
              <a:t>Meestal 1x daags, voor de nacht ingebracht</a:t>
            </a:r>
          </a:p>
          <a:p>
            <a:endParaRPr lang="nl-NL" dirty="0">
              <a:latin typeface="+mj-lt"/>
            </a:endParaRPr>
          </a:p>
        </p:txBody>
      </p:sp>
      <p:sp>
        <p:nvSpPr>
          <p:cNvPr id="5" name="Tijdelijke aanduiding voor dianummer 4"/>
          <p:cNvSpPr>
            <a:spLocks noGrp="1"/>
          </p:cNvSpPr>
          <p:nvPr>
            <p:ph type="sldNum" sz="quarter" idx="12"/>
          </p:nvPr>
        </p:nvSpPr>
        <p:spPr/>
        <p:txBody>
          <a:bodyPr/>
          <a:lstStyle/>
          <a:p>
            <a:pPr>
              <a:defRPr/>
            </a:pPr>
            <a:fld id="{CE5F1911-13F4-44B3-9764-B08637D5B35C}" type="slidenum">
              <a:rPr lang="nl-NL" smtClean="0">
                <a:solidFill>
                  <a:srgbClr val="292929"/>
                </a:solidFill>
              </a:rPr>
              <a:pPr>
                <a:defRPr/>
              </a:pPr>
              <a:t>33</a:t>
            </a:fld>
            <a:endParaRPr lang="nl-NL" dirty="0">
              <a:solidFill>
                <a:srgbClr val="292929"/>
              </a:solidFill>
            </a:endParaRPr>
          </a:p>
        </p:txBody>
      </p:sp>
    </p:spTree>
    <p:extLst>
      <p:ext uri="{BB962C8B-B14F-4D97-AF65-F5344CB8AC3E}">
        <p14:creationId xmlns:p14="http://schemas.microsoft.com/office/powerpoint/2010/main" val="92691802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Vaginaal</a:t>
            </a:r>
          </a:p>
        </p:txBody>
      </p:sp>
      <p:sp>
        <p:nvSpPr>
          <p:cNvPr id="3" name="Tijdelijke aanduiding voor inhoud 2"/>
          <p:cNvSpPr>
            <a:spLocks noGrp="1"/>
          </p:cNvSpPr>
          <p:nvPr>
            <p:ph idx="1"/>
          </p:nvPr>
        </p:nvSpPr>
        <p:spPr/>
        <p:txBody>
          <a:bodyPr/>
          <a:lstStyle/>
          <a:p>
            <a:pPr marL="525462" indent="-457200">
              <a:spcBef>
                <a:spcPts val="600"/>
              </a:spcBef>
              <a:spcAft>
                <a:spcPts val="300"/>
              </a:spcAft>
              <a:tabLst>
                <a:tab pos="457200" algn="l"/>
              </a:tabLst>
            </a:pPr>
            <a:r>
              <a:rPr lang="nl-NL" sz="2800" dirty="0">
                <a:latin typeface="+mj-lt"/>
              </a:rPr>
              <a:t>Ovules    </a:t>
            </a:r>
          </a:p>
          <a:p>
            <a:pPr marL="1036637" lvl="1" indent="-457200">
              <a:spcBef>
                <a:spcPts val="600"/>
              </a:spcBef>
              <a:spcAft>
                <a:spcPts val="300"/>
              </a:spcAft>
              <a:tabLst>
                <a:tab pos="548640" algn="l"/>
              </a:tabLst>
            </a:pPr>
            <a:r>
              <a:rPr lang="nl-NL" sz="2400" dirty="0">
                <a:latin typeface="+mj-lt"/>
              </a:rPr>
              <a:t>De werkzame stof is opgelost in een bij lichaamstemperatuur smeltende vaste stof</a:t>
            </a:r>
          </a:p>
          <a:p>
            <a:pPr marL="1036637" lvl="1" indent="-457200">
              <a:spcBef>
                <a:spcPts val="600"/>
              </a:spcBef>
              <a:spcAft>
                <a:spcPts val="300"/>
              </a:spcAft>
              <a:tabLst>
                <a:tab pos="548640" algn="l"/>
              </a:tabLst>
            </a:pPr>
            <a:r>
              <a:rPr lang="nl-NL" sz="2400" dirty="0">
                <a:latin typeface="+mj-lt"/>
              </a:rPr>
              <a:t>1x daags, voor de nacht ingebracht</a:t>
            </a:r>
          </a:p>
          <a:p>
            <a:pPr marL="525462" indent="-457200">
              <a:spcBef>
                <a:spcPts val="600"/>
              </a:spcBef>
              <a:spcAft>
                <a:spcPts val="300"/>
              </a:spcAft>
              <a:tabLst>
                <a:tab pos="457200" algn="l"/>
              </a:tabLst>
            </a:pPr>
            <a:r>
              <a:rPr lang="nl-NL" sz="2800" dirty="0" err="1">
                <a:latin typeface="+mj-lt"/>
              </a:rPr>
              <a:t>Vaginaaltampon</a:t>
            </a:r>
            <a:endParaRPr lang="nl-NL" sz="2800" dirty="0">
              <a:latin typeface="+mj-lt"/>
            </a:endParaRPr>
          </a:p>
          <a:p>
            <a:pPr marL="1036637" lvl="1" indent="-457200">
              <a:spcBef>
                <a:spcPts val="600"/>
              </a:spcBef>
              <a:spcAft>
                <a:spcPts val="300"/>
              </a:spcAft>
              <a:tabLst>
                <a:tab pos="548640" algn="l"/>
              </a:tabLst>
            </a:pPr>
            <a:r>
              <a:rPr lang="nl-NL" sz="2400" dirty="0">
                <a:latin typeface="+mj-lt"/>
              </a:rPr>
              <a:t>Het geneesmiddel is aangebracht op de tampon</a:t>
            </a:r>
          </a:p>
          <a:p>
            <a:pPr marL="1036637" lvl="1" indent="-457200">
              <a:spcBef>
                <a:spcPts val="600"/>
              </a:spcBef>
              <a:spcAft>
                <a:spcPts val="300"/>
              </a:spcAft>
              <a:tabLst>
                <a:tab pos="548640" algn="l"/>
              </a:tabLst>
            </a:pPr>
            <a:r>
              <a:rPr lang="nl-NL" sz="2400" dirty="0">
                <a:latin typeface="+mj-lt"/>
              </a:rPr>
              <a:t>Eenmaal daags inbrengen</a:t>
            </a:r>
          </a:p>
          <a:p>
            <a:endParaRPr lang="nl-NL" dirty="0">
              <a:latin typeface="+mj-lt"/>
            </a:endParaRPr>
          </a:p>
        </p:txBody>
      </p:sp>
      <p:sp>
        <p:nvSpPr>
          <p:cNvPr id="5" name="Tijdelijke aanduiding voor dianummer 4"/>
          <p:cNvSpPr>
            <a:spLocks noGrp="1"/>
          </p:cNvSpPr>
          <p:nvPr>
            <p:ph type="sldNum" sz="quarter" idx="12"/>
          </p:nvPr>
        </p:nvSpPr>
        <p:spPr/>
        <p:txBody>
          <a:bodyPr/>
          <a:lstStyle/>
          <a:p>
            <a:pPr>
              <a:defRPr/>
            </a:pPr>
            <a:fld id="{CE5F1911-13F4-44B3-9764-B08637D5B35C}" type="slidenum">
              <a:rPr lang="nl-NL" smtClean="0">
                <a:solidFill>
                  <a:srgbClr val="292929"/>
                </a:solidFill>
              </a:rPr>
              <a:pPr>
                <a:defRPr/>
              </a:pPr>
              <a:t>34</a:t>
            </a:fld>
            <a:endParaRPr lang="nl-NL" dirty="0">
              <a:solidFill>
                <a:srgbClr val="292929"/>
              </a:solidFill>
            </a:endParaRPr>
          </a:p>
        </p:txBody>
      </p:sp>
    </p:spTree>
    <p:extLst>
      <p:ext uri="{BB962C8B-B14F-4D97-AF65-F5344CB8AC3E}">
        <p14:creationId xmlns:p14="http://schemas.microsoft.com/office/powerpoint/2010/main" val="387439055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Vaginaal</a:t>
            </a:r>
          </a:p>
        </p:txBody>
      </p:sp>
      <p:sp>
        <p:nvSpPr>
          <p:cNvPr id="3" name="Tijdelijke aanduiding voor inhoud 2"/>
          <p:cNvSpPr>
            <a:spLocks noGrp="1"/>
          </p:cNvSpPr>
          <p:nvPr>
            <p:ph idx="1"/>
          </p:nvPr>
        </p:nvSpPr>
        <p:spPr/>
        <p:txBody>
          <a:bodyPr/>
          <a:lstStyle/>
          <a:p>
            <a:pPr marL="411162" indent="-342900">
              <a:spcBef>
                <a:spcPts val="600"/>
              </a:spcBef>
              <a:spcAft>
                <a:spcPts val="300"/>
              </a:spcAft>
              <a:tabLst>
                <a:tab pos="457200" algn="l"/>
              </a:tabLst>
            </a:pPr>
            <a:r>
              <a:rPr lang="nl-NL" sz="2800" dirty="0" err="1">
                <a:latin typeface="+mj-lt"/>
              </a:rPr>
              <a:t>Vaginaalcreme</a:t>
            </a:r>
            <a:r>
              <a:rPr lang="nl-NL" sz="2800" dirty="0">
                <a:latin typeface="+mj-lt"/>
              </a:rPr>
              <a:t>  </a:t>
            </a:r>
          </a:p>
          <a:p>
            <a:pPr marL="922337" lvl="1" indent="-342900">
              <a:spcBef>
                <a:spcPts val="600"/>
              </a:spcBef>
              <a:spcAft>
                <a:spcPts val="300"/>
              </a:spcAft>
              <a:tabLst>
                <a:tab pos="548640" algn="l"/>
              </a:tabLst>
            </a:pPr>
            <a:r>
              <a:rPr lang="nl-NL" sz="2400" dirty="0">
                <a:latin typeface="+mj-lt"/>
              </a:rPr>
              <a:t>Toegepast op de schaamlippen en in de vagina</a:t>
            </a:r>
          </a:p>
          <a:p>
            <a:pPr marL="922337" lvl="1" indent="-342900">
              <a:spcBef>
                <a:spcPts val="600"/>
              </a:spcBef>
              <a:spcAft>
                <a:spcPts val="300"/>
              </a:spcAft>
              <a:tabLst>
                <a:tab pos="548640" algn="l"/>
              </a:tabLst>
            </a:pPr>
            <a:r>
              <a:rPr lang="nl-NL" sz="2400" dirty="0">
                <a:latin typeface="+mj-lt"/>
              </a:rPr>
              <a:t>Voor gebruik in de vagina worden wegwerp </a:t>
            </a:r>
            <a:r>
              <a:rPr lang="nl-NL" sz="2400" dirty="0" err="1">
                <a:latin typeface="+mj-lt"/>
              </a:rPr>
              <a:t>applicators</a:t>
            </a:r>
            <a:r>
              <a:rPr lang="nl-NL" sz="2400" dirty="0">
                <a:latin typeface="+mj-lt"/>
              </a:rPr>
              <a:t> bijgeleverd</a:t>
            </a:r>
          </a:p>
          <a:p>
            <a:pPr marL="411162" indent="-342900">
              <a:spcBef>
                <a:spcPts val="600"/>
              </a:spcBef>
              <a:spcAft>
                <a:spcPts val="300"/>
              </a:spcAft>
              <a:tabLst>
                <a:tab pos="457200" algn="l"/>
              </a:tabLst>
            </a:pPr>
            <a:r>
              <a:rPr lang="nl-NL" sz="2800" dirty="0" err="1">
                <a:latin typeface="+mj-lt"/>
              </a:rPr>
              <a:t>Vaginaalspoeling</a:t>
            </a:r>
            <a:r>
              <a:rPr lang="nl-NL" sz="2800" dirty="0">
                <a:latin typeface="+mj-lt"/>
              </a:rPr>
              <a:t>  </a:t>
            </a:r>
          </a:p>
          <a:p>
            <a:pPr marL="922337" lvl="1" indent="-342900">
              <a:spcBef>
                <a:spcPts val="600"/>
              </a:spcBef>
              <a:spcAft>
                <a:spcPts val="300"/>
              </a:spcAft>
              <a:tabLst>
                <a:tab pos="548640" algn="l"/>
              </a:tabLst>
            </a:pPr>
            <a:r>
              <a:rPr lang="nl-NL" sz="2400" dirty="0">
                <a:latin typeface="+mj-lt"/>
              </a:rPr>
              <a:t>Bij lichte infecties of ontstekingen</a:t>
            </a:r>
          </a:p>
          <a:p>
            <a:pPr marL="922337" lvl="1" indent="-342900">
              <a:spcBef>
                <a:spcPts val="600"/>
              </a:spcBef>
              <a:spcAft>
                <a:spcPts val="300"/>
              </a:spcAft>
              <a:tabLst>
                <a:tab pos="548640" algn="l"/>
              </a:tabLst>
            </a:pPr>
            <a:r>
              <a:rPr lang="nl-NL" sz="2400" dirty="0">
                <a:latin typeface="+mj-lt"/>
              </a:rPr>
              <a:t>De natuurlijke zuurgraad wordt hersteld</a:t>
            </a:r>
          </a:p>
          <a:p>
            <a:endParaRPr lang="nl-NL" dirty="0">
              <a:latin typeface="+mj-lt"/>
            </a:endParaRPr>
          </a:p>
        </p:txBody>
      </p:sp>
      <p:sp>
        <p:nvSpPr>
          <p:cNvPr id="5" name="Tijdelijke aanduiding voor dianummer 4"/>
          <p:cNvSpPr>
            <a:spLocks noGrp="1"/>
          </p:cNvSpPr>
          <p:nvPr>
            <p:ph type="sldNum" sz="quarter" idx="12"/>
          </p:nvPr>
        </p:nvSpPr>
        <p:spPr/>
        <p:txBody>
          <a:bodyPr/>
          <a:lstStyle/>
          <a:p>
            <a:pPr>
              <a:defRPr/>
            </a:pPr>
            <a:fld id="{CE5F1911-13F4-44B3-9764-B08637D5B35C}" type="slidenum">
              <a:rPr lang="nl-NL" smtClean="0">
                <a:solidFill>
                  <a:srgbClr val="292929"/>
                </a:solidFill>
              </a:rPr>
              <a:pPr>
                <a:defRPr/>
              </a:pPr>
              <a:t>35</a:t>
            </a:fld>
            <a:endParaRPr lang="nl-NL" dirty="0">
              <a:solidFill>
                <a:srgbClr val="292929"/>
              </a:solidFill>
            </a:endParaRPr>
          </a:p>
        </p:txBody>
      </p:sp>
    </p:spTree>
    <p:extLst>
      <p:ext uri="{BB962C8B-B14F-4D97-AF65-F5344CB8AC3E}">
        <p14:creationId xmlns:p14="http://schemas.microsoft.com/office/powerpoint/2010/main" val="404864539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Parenteraal</a:t>
            </a:r>
          </a:p>
        </p:txBody>
      </p:sp>
      <p:sp>
        <p:nvSpPr>
          <p:cNvPr id="3" name="Tijdelijke aanduiding voor inhoud 2"/>
          <p:cNvSpPr>
            <a:spLocks noGrp="1"/>
          </p:cNvSpPr>
          <p:nvPr>
            <p:ph idx="1"/>
          </p:nvPr>
        </p:nvSpPr>
        <p:spPr/>
        <p:txBody>
          <a:bodyPr/>
          <a:lstStyle/>
          <a:p>
            <a:pPr marL="525462" indent="-457200">
              <a:spcBef>
                <a:spcPts val="600"/>
              </a:spcBef>
              <a:spcAft>
                <a:spcPts val="300"/>
              </a:spcAft>
              <a:tabLst>
                <a:tab pos="457200" algn="l"/>
              </a:tabLst>
            </a:pPr>
            <a:r>
              <a:rPr lang="nl-NL" dirty="0">
                <a:latin typeface="+mj-lt"/>
              </a:rPr>
              <a:t>Het geneesmiddel wordt rechtstreeks in het bloed gebracht</a:t>
            </a:r>
          </a:p>
          <a:p>
            <a:pPr marL="922337" lvl="1" indent="-342900">
              <a:spcBef>
                <a:spcPts val="600"/>
              </a:spcBef>
              <a:spcAft>
                <a:spcPts val="300"/>
              </a:spcAft>
              <a:tabLst>
                <a:tab pos="548640" algn="l"/>
              </a:tabLst>
            </a:pPr>
            <a:r>
              <a:rPr lang="nl-NL" dirty="0">
                <a:latin typeface="+mj-lt"/>
              </a:rPr>
              <a:t>Er mag geen reactie met het bloed optreden</a:t>
            </a:r>
          </a:p>
          <a:p>
            <a:pPr marL="922337" lvl="1" indent="-342900">
              <a:spcBef>
                <a:spcPts val="600"/>
              </a:spcBef>
              <a:spcAft>
                <a:spcPts val="300"/>
              </a:spcAft>
              <a:tabLst>
                <a:tab pos="548640" algn="l"/>
              </a:tabLst>
            </a:pPr>
            <a:r>
              <a:rPr lang="nl-NL" dirty="0">
                <a:latin typeface="+mj-lt"/>
              </a:rPr>
              <a:t>De oplossing moet steriel zijn</a:t>
            </a:r>
          </a:p>
          <a:p>
            <a:endParaRPr lang="nl-NL" dirty="0">
              <a:latin typeface="+mj-lt"/>
            </a:endParaRPr>
          </a:p>
        </p:txBody>
      </p:sp>
      <p:sp>
        <p:nvSpPr>
          <p:cNvPr id="5" name="Tijdelijke aanduiding voor dianummer 4"/>
          <p:cNvSpPr>
            <a:spLocks noGrp="1"/>
          </p:cNvSpPr>
          <p:nvPr>
            <p:ph type="sldNum" sz="quarter" idx="12"/>
          </p:nvPr>
        </p:nvSpPr>
        <p:spPr/>
        <p:txBody>
          <a:bodyPr/>
          <a:lstStyle/>
          <a:p>
            <a:pPr>
              <a:defRPr/>
            </a:pPr>
            <a:fld id="{CE5F1911-13F4-44B3-9764-B08637D5B35C}" type="slidenum">
              <a:rPr lang="nl-NL" smtClean="0">
                <a:solidFill>
                  <a:srgbClr val="292929"/>
                </a:solidFill>
              </a:rPr>
              <a:pPr>
                <a:defRPr/>
              </a:pPr>
              <a:t>36</a:t>
            </a:fld>
            <a:endParaRPr lang="nl-NL" dirty="0">
              <a:solidFill>
                <a:srgbClr val="292929"/>
              </a:solidFill>
            </a:endParaRPr>
          </a:p>
        </p:txBody>
      </p:sp>
    </p:spTree>
    <p:extLst>
      <p:ext uri="{BB962C8B-B14F-4D97-AF65-F5344CB8AC3E}">
        <p14:creationId xmlns:p14="http://schemas.microsoft.com/office/powerpoint/2010/main" val="365381008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Parenteraal</a:t>
            </a:r>
          </a:p>
        </p:txBody>
      </p:sp>
      <p:sp>
        <p:nvSpPr>
          <p:cNvPr id="3" name="Tijdelijke aanduiding voor inhoud 2"/>
          <p:cNvSpPr>
            <a:spLocks noGrp="1"/>
          </p:cNvSpPr>
          <p:nvPr>
            <p:ph idx="1"/>
          </p:nvPr>
        </p:nvSpPr>
        <p:spPr/>
        <p:txBody>
          <a:bodyPr/>
          <a:lstStyle/>
          <a:p>
            <a:pPr marL="411162" indent="-342900">
              <a:spcBef>
                <a:spcPts val="600"/>
              </a:spcBef>
              <a:spcAft>
                <a:spcPts val="300"/>
              </a:spcAft>
              <a:tabLst>
                <a:tab pos="457200" algn="l"/>
              </a:tabLst>
            </a:pPr>
            <a:r>
              <a:rPr lang="nl-NL" sz="2800" dirty="0">
                <a:latin typeface="+mj-lt"/>
              </a:rPr>
              <a:t>Injecties   </a:t>
            </a:r>
          </a:p>
          <a:p>
            <a:pPr marL="922337" lvl="1" indent="-342900">
              <a:spcBef>
                <a:spcPts val="600"/>
              </a:spcBef>
              <a:spcAft>
                <a:spcPts val="300"/>
              </a:spcAft>
              <a:tabLst>
                <a:tab pos="548640" algn="l"/>
              </a:tabLst>
            </a:pPr>
            <a:r>
              <a:rPr lang="nl-NL" sz="2400" dirty="0">
                <a:latin typeface="+mj-lt"/>
              </a:rPr>
              <a:t>Varieert  tussen 1-10 ml</a:t>
            </a:r>
          </a:p>
          <a:p>
            <a:pPr marL="922337" lvl="1" indent="-342900">
              <a:spcBef>
                <a:spcPts val="600"/>
              </a:spcBef>
              <a:spcAft>
                <a:spcPts val="300"/>
              </a:spcAft>
              <a:tabLst>
                <a:tab pos="548640" algn="l"/>
              </a:tabLst>
            </a:pPr>
            <a:r>
              <a:rPr lang="nl-NL" sz="2400" dirty="0">
                <a:latin typeface="+mj-lt"/>
              </a:rPr>
              <a:t>De plaats hangt af van geneesmiddel en doel behandeling</a:t>
            </a:r>
          </a:p>
          <a:p>
            <a:pPr marL="922337" lvl="1" indent="-342900">
              <a:spcBef>
                <a:spcPts val="600"/>
              </a:spcBef>
              <a:spcAft>
                <a:spcPts val="300"/>
              </a:spcAft>
              <a:tabLst>
                <a:tab pos="548640" algn="l"/>
              </a:tabLst>
            </a:pPr>
            <a:r>
              <a:rPr lang="nl-NL" sz="2400" dirty="0">
                <a:latin typeface="+mj-lt"/>
              </a:rPr>
              <a:t>Subcutaan, intramusculair, intraveneus</a:t>
            </a:r>
          </a:p>
          <a:p>
            <a:pPr marL="922337" lvl="1" indent="-342900">
              <a:spcBef>
                <a:spcPts val="600"/>
              </a:spcBef>
              <a:spcAft>
                <a:spcPts val="300"/>
              </a:spcAft>
              <a:tabLst>
                <a:tab pos="548640" algn="l"/>
              </a:tabLst>
            </a:pPr>
            <a:r>
              <a:rPr lang="nl-NL" sz="2400" dirty="0">
                <a:latin typeface="+mj-lt"/>
              </a:rPr>
              <a:t>Waterige oplossingen, bij IM soms ook in olie of als suspensie</a:t>
            </a:r>
          </a:p>
          <a:p>
            <a:endParaRPr lang="nl-NL" dirty="0">
              <a:latin typeface="+mj-lt"/>
            </a:endParaRPr>
          </a:p>
        </p:txBody>
      </p:sp>
      <p:sp>
        <p:nvSpPr>
          <p:cNvPr id="5" name="Tijdelijke aanduiding voor dianummer 4"/>
          <p:cNvSpPr>
            <a:spLocks noGrp="1"/>
          </p:cNvSpPr>
          <p:nvPr>
            <p:ph type="sldNum" sz="quarter" idx="12"/>
          </p:nvPr>
        </p:nvSpPr>
        <p:spPr/>
        <p:txBody>
          <a:bodyPr/>
          <a:lstStyle/>
          <a:p>
            <a:pPr>
              <a:defRPr/>
            </a:pPr>
            <a:fld id="{CE5F1911-13F4-44B3-9764-B08637D5B35C}" type="slidenum">
              <a:rPr lang="nl-NL" smtClean="0">
                <a:solidFill>
                  <a:srgbClr val="292929"/>
                </a:solidFill>
              </a:rPr>
              <a:pPr>
                <a:defRPr/>
              </a:pPr>
              <a:t>37</a:t>
            </a:fld>
            <a:endParaRPr lang="nl-NL" dirty="0">
              <a:solidFill>
                <a:srgbClr val="292929"/>
              </a:solidFill>
            </a:endParaRPr>
          </a:p>
        </p:txBody>
      </p:sp>
    </p:spTree>
    <p:extLst>
      <p:ext uri="{BB962C8B-B14F-4D97-AF65-F5344CB8AC3E}">
        <p14:creationId xmlns:p14="http://schemas.microsoft.com/office/powerpoint/2010/main" val="394251046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Parenteraal</a:t>
            </a:r>
          </a:p>
        </p:txBody>
      </p:sp>
      <p:sp>
        <p:nvSpPr>
          <p:cNvPr id="3" name="Tijdelijke aanduiding voor inhoud 2"/>
          <p:cNvSpPr>
            <a:spLocks noGrp="1"/>
          </p:cNvSpPr>
          <p:nvPr>
            <p:ph idx="1"/>
          </p:nvPr>
        </p:nvSpPr>
        <p:spPr/>
        <p:txBody>
          <a:bodyPr/>
          <a:lstStyle/>
          <a:p>
            <a:pPr marL="525462" indent="-457200">
              <a:spcBef>
                <a:spcPts val="600"/>
              </a:spcBef>
              <a:spcAft>
                <a:spcPts val="300"/>
              </a:spcAft>
              <a:tabLst>
                <a:tab pos="457200" algn="l"/>
              </a:tabLst>
            </a:pPr>
            <a:r>
              <a:rPr lang="nl-NL" sz="2800" dirty="0">
                <a:latin typeface="+mj-lt"/>
              </a:rPr>
              <a:t>Infusen </a:t>
            </a:r>
          </a:p>
          <a:p>
            <a:pPr marL="1036637" lvl="1" indent="-457200">
              <a:spcBef>
                <a:spcPts val="600"/>
              </a:spcBef>
              <a:spcAft>
                <a:spcPts val="300"/>
              </a:spcAft>
              <a:tabLst>
                <a:tab pos="548640" algn="l"/>
              </a:tabLst>
            </a:pPr>
            <a:r>
              <a:rPr lang="nl-NL" sz="2400" dirty="0">
                <a:latin typeface="+mj-lt"/>
              </a:rPr>
              <a:t>Grote hoeveelheden vloeistof in de bloedbaan </a:t>
            </a:r>
          </a:p>
          <a:p>
            <a:pPr marL="1036637" lvl="1" indent="-457200">
              <a:spcBef>
                <a:spcPts val="600"/>
              </a:spcBef>
              <a:spcAft>
                <a:spcPts val="300"/>
              </a:spcAft>
              <a:tabLst>
                <a:tab pos="548640" algn="l"/>
              </a:tabLst>
            </a:pPr>
            <a:r>
              <a:rPr lang="nl-NL" sz="2400" dirty="0">
                <a:latin typeface="+mj-lt"/>
              </a:rPr>
              <a:t>500 ml -1liter </a:t>
            </a:r>
          </a:p>
          <a:p>
            <a:pPr marL="1036637" lvl="1" indent="-457200">
              <a:spcBef>
                <a:spcPts val="600"/>
              </a:spcBef>
              <a:spcAft>
                <a:spcPts val="300"/>
              </a:spcAft>
              <a:tabLst>
                <a:tab pos="548640" algn="l"/>
              </a:tabLst>
            </a:pPr>
            <a:r>
              <a:rPr lang="nl-NL" sz="2400" dirty="0">
                <a:latin typeface="+mj-lt"/>
              </a:rPr>
              <a:t>Altijd intraveneus</a:t>
            </a:r>
          </a:p>
          <a:p>
            <a:pPr marL="1036637" lvl="1" indent="-457200">
              <a:spcBef>
                <a:spcPts val="600"/>
              </a:spcBef>
              <a:spcAft>
                <a:spcPts val="300"/>
              </a:spcAft>
              <a:tabLst>
                <a:tab pos="548640" algn="l"/>
              </a:tabLst>
            </a:pPr>
            <a:r>
              <a:rPr lang="nl-NL" sz="2400" dirty="0">
                <a:latin typeface="+mj-lt"/>
              </a:rPr>
              <a:t>Geneesmiddelen kunnen bijgespoten worden of opgelost in de infuusvloeistof</a:t>
            </a:r>
          </a:p>
          <a:p>
            <a:pPr marL="1036637" lvl="1" indent="-457200">
              <a:spcBef>
                <a:spcPts val="600"/>
              </a:spcBef>
              <a:spcAft>
                <a:spcPts val="300"/>
              </a:spcAft>
              <a:tabLst>
                <a:tab pos="548640" algn="l"/>
              </a:tabLst>
            </a:pPr>
            <a:r>
              <a:rPr lang="nl-NL" sz="2400" dirty="0">
                <a:latin typeface="+mj-lt"/>
              </a:rPr>
              <a:t>De snelheid kan variëren en is langzamer dan een IV injectie en kan uren duren</a:t>
            </a:r>
          </a:p>
          <a:p>
            <a:endParaRPr lang="nl-NL" dirty="0">
              <a:latin typeface="+mj-lt"/>
            </a:endParaRPr>
          </a:p>
        </p:txBody>
      </p:sp>
      <p:sp>
        <p:nvSpPr>
          <p:cNvPr id="5" name="Tijdelijke aanduiding voor dianummer 4"/>
          <p:cNvSpPr>
            <a:spLocks noGrp="1"/>
          </p:cNvSpPr>
          <p:nvPr>
            <p:ph type="sldNum" sz="quarter" idx="12"/>
          </p:nvPr>
        </p:nvSpPr>
        <p:spPr/>
        <p:txBody>
          <a:bodyPr/>
          <a:lstStyle/>
          <a:p>
            <a:pPr>
              <a:defRPr/>
            </a:pPr>
            <a:fld id="{CE5F1911-13F4-44B3-9764-B08637D5B35C}" type="slidenum">
              <a:rPr lang="nl-NL" smtClean="0">
                <a:solidFill>
                  <a:srgbClr val="292929"/>
                </a:solidFill>
              </a:rPr>
              <a:pPr>
                <a:defRPr/>
              </a:pPr>
              <a:t>38</a:t>
            </a:fld>
            <a:endParaRPr lang="nl-NL" dirty="0">
              <a:solidFill>
                <a:srgbClr val="292929"/>
              </a:solidFill>
            </a:endParaRPr>
          </a:p>
        </p:txBody>
      </p:sp>
    </p:spTree>
    <p:extLst>
      <p:ext uri="{BB962C8B-B14F-4D97-AF65-F5344CB8AC3E}">
        <p14:creationId xmlns:p14="http://schemas.microsoft.com/office/powerpoint/2010/main" val="225337801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Bewaren en gebruikstermijn</a:t>
            </a:r>
          </a:p>
        </p:txBody>
      </p:sp>
      <p:sp>
        <p:nvSpPr>
          <p:cNvPr id="3" name="Tijdelijke aanduiding voor inhoud 2"/>
          <p:cNvSpPr>
            <a:spLocks noGrp="1"/>
          </p:cNvSpPr>
          <p:nvPr>
            <p:ph idx="1"/>
          </p:nvPr>
        </p:nvSpPr>
        <p:spPr/>
        <p:txBody>
          <a:bodyPr/>
          <a:lstStyle/>
          <a:p>
            <a:pPr marL="481012" indent="-342900">
              <a:spcBef>
                <a:spcPts val="600"/>
              </a:spcBef>
              <a:spcAft>
                <a:spcPts val="300"/>
              </a:spcAft>
              <a:tabLst>
                <a:tab pos="548640" algn="l"/>
              </a:tabLst>
            </a:pPr>
            <a:r>
              <a:rPr lang="nl-NL" sz="2400" dirty="0">
                <a:latin typeface="+mj-lt"/>
              </a:rPr>
              <a:t>Op een droge koele plaats</a:t>
            </a:r>
          </a:p>
          <a:p>
            <a:pPr marL="481012" indent="-342900">
              <a:spcBef>
                <a:spcPts val="600"/>
              </a:spcBef>
              <a:spcAft>
                <a:spcPts val="300"/>
              </a:spcAft>
              <a:tabLst>
                <a:tab pos="548640" algn="l"/>
              </a:tabLst>
            </a:pPr>
            <a:r>
              <a:rPr lang="nl-NL" sz="2400" dirty="0">
                <a:latin typeface="+mj-lt"/>
              </a:rPr>
              <a:t>Bij lagere temperaturen vertraagt de ontleding </a:t>
            </a:r>
          </a:p>
          <a:p>
            <a:pPr marL="481012" indent="-342900">
              <a:spcBef>
                <a:spcPts val="600"/>
              </a:spcBef>
              <a:spcAft>
                <a:spcPts val="300"/>
              </a:spcAft>
              <a:tabLst>
                <a:tab pos="548640" algn="l"/>
              </a:tabLst>
            </a:pPr>
            <a:r>
              <a:rPr lang="nl-NL" sz="2400" dirty="0">
                <a:latin typeface="+mj-lt"/>
              </a:rPr>
              <a:t>Het bewaaradvies hoort op het etiket te staan en in de bijsluiter</a:t>
            </a:r>
          </a:p>
          <a:p>
            <a:pPr marL="481012" indent="-342900">
              <a:spcBef>
                <a:spcPts val="600"/>
              </a:spcBef>
              <a:spcAft>
                <a:spcPts val="300"/>
              </a:spcAft>
              <a:tabLst>
                <a:tab pos="548640" algn="l"/>
              </a:tabLst>
            </a:pPr>
            <a:r>
              <a:rPr lang="nl-NL" sz="2400" dirty="0">
                <a:latin typeface="+mj-lt"/>
              </a:rPr>
              <a:t>Bewaar geneesmiddelen buiten bereik van kinderen</a:t>
            </a:r>
          </a:p>
          <a:p>
            <a:pPr marL="481012" indent="-342900">
              <a:spcBef>
                <a:spcPts val="600"/>
              </a:spcBef>
              <a:spcAft>
                <a:spcPts val="300"/>
              </a:spcAft>
              <a:tabLst>
                <a:tab pos="548640" algn="l"/>
              </a:tabLst>
            </a:pPr>
            <a:r>
              <a:rPr lang="nl-NL" sz="2400" dirty="0">
                <a:latin typeface="+mj-lt"/>
              </a:rPr>
              <a:t>Laat de geneesmiddelen in de originele verpakking zitten (verwarring, oorsprong, ouderdom, intoxicatie)</a:t>
            </a:r>
          </a:p>
          <a:p>
            <a:pPr marL="481012" indent="-342900">
              <a:spcBef>
                <a:spcPts val="600"/>
              </a:spcBef>
              <a:spcAft>
                <a:spcPts val="300"/>
              </a:spcAft>
              <a:tabLst>
                <a:tab pos="548640" algn="l"/>
              </a:tabLst>
            </a:pPr>
            <a:endParaRPr lang="nl-NL" sz="2400" dirty="0">
              <a:latin typeface="+mj-lt"/>
            </a:endParaRPr>
          </a:p>
          <a:p>
            <a:pPr marL="481012" indent="-342900">
              <a:spcBef>
                <a:spcPts val="600"/>
              </a:spcBef>
              <a:spcAft>
                <a:spcPts val="300"/>
              </a:spcAft>
              <a:tabLst>
                <a:tab pos="548640" algn="l"/>
              </a:tabLst>
            </a:pPr>
            <a:endParaRPr lang="nl-NL" sz="2400" dirty="0">
              <a:latin typeface="+mj-lt"/>
            </a:endParaRPr>
          </a:p>
          <a:p>
            <a:endParaRPr lang="nl-NL" dirty="0">
              <a:latin typeface="+mj-lt"/>
            </a:endParaRPr>
          </a:p>
        </p:txBody>
      </p:sp>
      <p:sp>
        <p:nvSpPr>
          <p:cNvPr id="5" name="Tijdelijke aanduiding voor dianummer 4"/>
          <p:cNvSpPr>
            <a:spLocks noGrp="1"/>
          </p:cNvSpPr>
          <p:nvPr>
            <p:ph type="sldNum" sz="quarter" idx="12"/>
          </p:nvPr>
        </p:nvSpPr>
        <p:spPr/>
        <p:txBody>
          <a:bodyPr/>
          <a:lstStyle/>
          <a:p>
            <a:pPr>
              <a:defRPr/>
            </a:pPr>
            <a:fld id="{CE5F1911-13F4-44B3-9764-B08637D5B35C}" type="slidenum">
              <a:rPr lang="nl-NL" smtClean="0">
                <a:solidFill>
                  <a:srgbClr val="292929"/>
                </a:solidFill>
              </a:rPr>
              <a:pPr>
                <a:defRPr/>
              </a:pPr>
              <a:t>39</a:t>
            </a:fld>
            <a:endParaRPr lang="nl-NL" dirty="0">
              <a:solidFill>
                <a:srgbClr val="292929"/>
              </a:solidFill>
            </a:endParaRPr>
          </a:p>
        </p:txBody>
      </p:sp>
    </p:spTree>
    <p:extLst>
      <p:ext uri="{BB962C8B-B14F-4D97-AF65-F5344CB8AC3E}">
        <p14:creationId xmlns:p14="http://schemas.microsoft.com/office/powerpoint/2010/main" val="11363241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el 1"/>
          <p:cNvSpPr>
            <a:spLocks noGrp="1"/>
          </p:cNvSpPr>
          <p:nvPr>
            <p:ph type="title"/>
          </p:nvPr>
        </p:nvSpPr>
        <p:spPr/>
        <p:txBody>
          <a:bodyPr/>
          <a:lstStyle/>
          <a:p>
            <a:r>
              <a:rPr lang="nl-NL"/>
              <a:t>Toedieningswegen</a:t>
            </a:r>
          </a:p>
        </p:txBody>
      </p:sp>
      <p:sp>
        <p:nvSpPr>
          <p:cNvPr id="5123" name="Tijdelijke aanduiding voor inhoud 2"/>
          <p:cNvSpPr>
            <a:spLocks noGrp="1"/>
          </p:cNvSpPr>
          <p:nvPr>
            <p:ph idx="1"/>
          </p:nvPr>
        </p:nvSpPr>
        <p:spPr/>
        <p:txBody>
          <a:bodyPr/>
          <a:lstStyle/>
          <a:p>
            <a:r>
              <a:rPr lang="nl-NL" dirty="0">
                <a:latin typeface="+mj-lt"/>
              </a:rPr>
              <a:t>Lokaal</a:t>
            </a:r>
          </a:p>
          <a:p>
            <a:r>
              <a:rPr lang="nl-NL" dirty="0">
                <a:latin typeface="+mj-lt"/>
              </a:rPr>
              <a:t>Systemisch</a:t>
            </a:r>
          </a:p>
        </p:txBody>
      </p:sp>
      <p:sp>
        <p:nvSpPr>
          <p:cNvPr id="5125" name="Tijdelijke aanduiding voor dianumm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omic Sans MS" pitchFamily="66" charset="0"/>
              </a:defRPr>
            </a:lvl1pPr>
            <a:lvl2pPr marL="742950" indent="-285750" eaLnBrk="0" hangingPunct="0">
              <a:defRPr>
                <a:solidFill>
                  <a:schemeClr val="tx1"/>
                </a:solidFill>
                <a:latin typeface="Comic Sans MS" pitchFamily="66" charset="0"/>
              </a:defRPr>
            </a:lvl2pPr>
            <a:lvl3pPr marL="1143000" indent="-228600" eaLnBrk="0" hangingPunct="0">
              <a:defRPr>
                <a:solidFill>
                  <a:schemeClr val="tx1"/>
                </a:solidFill>
                <a:latin typeface="Comic Sans MS" pitchFamily="66" charset="0"/>
              </a:defRPr>
            </a:lvl3pPr>
            <a:lvl4pPr marL="1600200" indent="-228600" eaLnBrk="0" hangingPunct="0">
              <a:defRPr>
                <a:solidFill>
                  <a:schemeClr val="tx1"/>
                </a:solidFill>
                <a:latin typeface="Comic Sans MS" pitchFamily="66" charset="0"/>
              </a:defRPr>
            </a:lvl4pPr>
            <a:lvl5pPr marL="2057400" indent="-228600" eaLnBrk="0" hangingPunct="0">
              <a:defRPr>
                <a:solidFill>
                  <a:schemeClr val="tx1"/>
                </a:solidFill>
                <a:latin typeface="Comic Sans MS" pitchFamily="66" charset="0"/>
              </a:defRPr>
            </a:lvl5pPr>
            <a:lvl6pPr marL="2514600" indent="-228600" eaLnBrk="0" fontAlgn="base" hangingPunct="0">
              <a:spcBef>
                <a:spcPct val="0"/>
              </a:spcBef>
              <a:spcAft>
                <a:spcPct val="0"/>
              </a:spcAft>
              <a:defRPr>
                <a:solidFill>
                  <a:schemeClr val="tx1"/>
                </a:solidFill>
                <a:latin typeface="Comic Sans MS" pitchFamily="66" charset="0"/>
              </a:defRPr>
            </a:lvl6pPr>
            <a:lvl7pPr marL="2971800" indent="-228600" eaLnBrk="0" fontAlgn="base" hangingPunct="0">
              <a:spcBef>
                <a:spcPct val="0"/>
              </a:spcBef>
              <a:spcAft>
                <a:spcPct val="0"/>
              </a:spcAft>
              <a:defRPr>
                <a:solidFill>
                  <a:schemeClr val="tx1"/>
                </a:solidFill>
                <a:latin typeface="Comic Sans MS" pitchFamily="66" charset="0"/>
              </a:defRPr>
            </a:lvl7pPr>
            <a:lvl8pPr marL="3429000" indent="-228600" eaLnBrk="0" fontAlgn="base" hangingPunct="0">
              <a:spcBef>
                <a:spcPct val="0"/>
              </a:spcBef>
              <a:spcAft>
                <a:spcPct val="0"/>
              </a:spcAft>
              <a:defRPr>
                <a:solidFill>
                  <a:schemeClr val="tx1"/>
                </a:solidFill>
                <a:latin typeface="Comic Sans MS" pitchFamily="66" charset="0"/>
              </a:defRPr>
            </a:lvl8pPr>
            <a:lvl9pPr marL="3886200" indent="-228600" eaLnBrk="0" fontAlgn="base" hangingPunct="0">
              <a:spcBef>
                <a:spcPct val="0"/>
              </a:spcBef>
              <a:spcAft>
                <a:spcPct val="0"/>
              </a:spcAft>
              <a:defRPr>
                <a:solidFill>
                  <a:schemeClr val="tx1"/>
                </a:solidFill>
                <a:latin typeface="Comic Sans MS" pitchFamily="66" charset="0"/>
              </a:defRPr>
            </a:lvl9pPr>
          </a:lstStyle>
          <a:p>
            <a:pPr eaLnBrk="1" hangingPunct="1"/>
            <a:fld id="{7C77E25A-BF71-4677-87D2-5DC92EE55CA4}" type="slidenum">
              <a:rPr lang="nl-NL" smtClean="0">
                <a:solidFill>
                  <a:srgbClr val="292929"/>
                </a:solidFill>
              </a:rPr>
              <a:pPr eaLnBrk="1" hangingPunct="1"/>
              <a:t>4</a:t>
            </a:fld>
            <a:endParaRPr lang="nl-NL">
              <a:solidFill>
                <a:srgbClr val="292929"/>
              </a:solidFill>
            </a:endParaRPr>
          </a:p>
        </p:txBody>
      </p:sp>
    </p:spTree>
    <p:extLst>
      <p:ext uri="{BB962C8B-B14F-4D97-AF65-F5344CB8AC3E}">
        <p14:creationId xmlns:p14="http://schemas.microsoft.com/office/powerpoint/2010/main" val="311308191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pPr marL="423862" indent="-285750">
              <a:spcBef>
                <a:spcPts val="600"/>
              </a:spcBef>
              <a:spcAft>
                <a:spcPts val="300"/>
              </a:spcAft>
              <a:tabLst>
                <a:tab pos="548640" algn="l"/>
              </a:tabLst>
            </a:pPr>
            <a:r>
              <a:rPr lang="nl-NL" sz="2400" dirty="0"/>
              <a:t>Gebruikstermijn van geneesmiddelen is beperkt (ontleding, schimmels, bacteriën)</a:t>
            </a:r>
          </a:p>
          <a:p>
            <a:pPr marL="423862" indent="-285750">
              <a:spcBef>
                <a:spcPts val="600"/>
              </a:spcBef>
              <a:spcAft>
                <a:spcPts val="300"/>
              </a:spcAft>
              <a:tabLst>
                <a:tab pos="548640" algn="l"/>
              </a:tabLst>
            </a:pPr>
            <a:r>
              <a:rPr lang="nl-NL" sz="2400" dirty="0"/>
              <a:t>Het kan variëren van ‘na openen 1 week houdbaar’ tot ‘3 jaar’</a:t>
            </a:r>
          </a:p>
          <a:p>
            <a:pPr marL="423862" indent="-285750">
              <a:spcBef>
                <a:spcPts val="600"/>
              </a:spcBef>
              <a:spcAft>
                <a:spcPts val="300"/>
              </a:spcAft>
              <a:tabLst>
                <a:tab pos="548640" algn="l"/>
              </a:tabLst>
            </a:pPr>
            <a:r>
              <a:rPr lang="nl-NL" sz="2400" dirty="0"/>
              <a:t>Zalven/crèmes, druppels en dranken zijn beperkt houdbaar </a:t>
            </a:r>
          </a:p>
          <a:p>
            <a:pPr marL="423862" indent="-285750">
              <a:spcBef>
                <a:spcPts val="600"/>
              </a:spcBef>
              <a:spcAft>
                <a:spcPts val="300"/>
              </a:spcAft>
              <a:tabLst>
                <a:tab pos="548640" algn="l"/>
              </a:tabLst>
            </a:pPr>
            <a:r>
              <a:rPr lang="nl-NL" sz="2400" dirty="0"/>
              <a:t>Fabrikantproducten hebben een houdbaarheid voorgedrukt</a:t>
            </a:r>
          </a:p>
          <a:p>
            <a:pPr marL="423862" indent="-285750">
              <a:spcBef>
                <a:spcPts val="600"/>
              </a:spcBef>
              <a:spcAft>
                <a:spcPts val="300"/>
              </a:spcAft>
              <a:tabLst>
                <a:tab pos="548640" algn="l"/>
              </a:tabLst>
            </a:pPr>
            <a:r>
              <a:rPr lang="nl-NL" sz="2400" dirty="0"/>
              <a:t>In de apotheek bereide preparaten krijgen een houdbaarheid via het FNA</a:t>
            </a:r>
          </a:p>
          <a:p>
            <a:endParaRPr lang="nl-NL" dirty="0"/>
          </a:p>
        </p:txBody>
      </p:sp>
      <p:sp>
        <p:nvSpPr>
          <p:cNvPr id="5" name="Tijdelijke aanduiding voor dianummer 4"/>
          <p:cNvSpPr>
            <a:spLocks noGrp="1"/>
          </p:cNvSpPr>
          <p:nvPr>
            <p:ph type="sldNum" sz="quarter" idx="12"/>
          </p:nvPr>
        </p:nvSpPr>
        <p:spPr/>
        <p:txBody>
          <a:bodyPr/>
          <a:lstStyle/>
          <a:p>
            <a:pPr>
              <a:defRPr/>
            </a:pPr>
            <a:fld id="{CE5F1911-13F4-44B3-9764-B08637D5B35C}" type="slidenum">
              <a:rPr lang="nl-NL" smtClean="0">
                <a:solidFill>
                  <a:srgbClr val="292929"/>
                </a:solidFill>
              </a:rPr>
              <a:pPr>
                <a:defRPr/>
              </a:pPr>
              <a:t>40</a:t>
            </a:fld>
            <a:endParaRPr lang="nl-NL" dirty="0">
              <a:solidFill>
                <a:srgbClr val="292929"/>
              </a:solidFill>
            </a:endParaRPr>
          </a:p>
        </p:txBody>
      </p:sp>
    </p:spTree>
    <p:extLst>
      <p:ext uri="{BB962C8B-B14F-4D97-AF65-F5344CB8AC3E}">
        <p14:creationId xmlns:p14="http://schemas.microsoft.com/office/powerpoint/2010/main" val="32097649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el 1"/>
          <p:cNvSpPr>
            <a:spLocks noGrp="1"/>
          </p:cNvSpPr>
          <p:nvPr>
            <p:ph type="title"/>
          </p:nvPr>
        </p:nvSpPr>
        <p:spPr/>
        <p:txBody>
          <a:bodyPr/>
          <a:lstStyle/>
          <a:p>
            <a:r>
              <a:rPr lang="nl-NL"/>
              <a:t>Lokale werking</a:t>
            </a:r>
          </a:p>
        </p:txBody>
      </p:sp>
      <p:sp>
        <p:nvSpPr>
          <p:cNvPr id="6147" name="Tijdelijke aanduiding voor inhoud 2"/>
          <p:cNvSpPr>
            <a:spLocks noGrp="1"/>
          </p:cNvSpPr>
          <p:nvPr>
            <p:ph idx="1"/>
          </p:nvPr>
        </p:nvSpPr>
        <p:spPr/>
        <p:txBody>
          <a:bodyPr/>
          <a:lstStyle/>
          <a:p>
            <a:r>
              <a:rPr lang="nl-NL" dirty="0">
                <a:latin typeface="+mj-lt"/>
              </a:rPr>
              <a:t>Lokaal</a:t>
            </a:r>
          </a:p>
          <a:p>
            <a:pPr lvl="1"/>
            <a:r>
              <a:rPr lang="nl-NL" dirty="0">
                <a:latin typeface="+mj-lt"/>
              </a:rPr>
              <a:t>Geneesmiddel toedienen direct op de plaats van werking</a:t>
            </a:r>
          </a:p>
          <a:p>
            <a:pPr marL="449262" lvl="1" indent="0">
              <a:buNone/>
            </a:pPr>
            <a:endParaRPr lang="nl-NL" dirty="0">
              <a:latin typeface="+mj-lt"/>
            </a:endParaRPr>
          </a:p>
        </p:txBody>
      </p:sp>
      <p:sp>
        <p:nvSpPr>
          <p:cNvPr id="6149" name="Tijdelijke aanduiding voor dianumm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omic Sans MS" pitchFamily="66" charset="0"/>
              </a:defRPr>
            </a:lvl1pPr>
            <a:lvl2pPr marL="742950" indent="-285750" eaLnBrk="0" hangingPunct="0">
              <a:defRPr>
                <a:solidFill>
                  <a:schemeClr val="tx1"/>
                </a:solidFill>
                <a:latin typeface="Comic Sans MS" pitchFamily="66" charset="0"/>
              </a:defRPr>
            </a:lvl2pPr>
            <a:lvl3pPr marL="1143000" indent="-228600" eaLnBrk="0" hangingPunct="0">
              <a:defRPr>
                <a:solidFill>
                  <a:schemeClr val="tx1"/>
                </a:solidFill>
                <a:latin typeface="Comic Sans MS" pitchFamily="66" charset="0"/>
              </a:defRPr>
            </a:lvl3pPr>
            <a:lvl4pPr marL="1600200" indent="-228600" eaLnBrk="0" hangingPunct="0">
              <a:defRPr>
                <a:solidFill>
                  <a:schemeClr val="tx1"/>
                </a:solidFill>
                <a:latin typeface="Comic Sans MS" pitchFamily="66" charset="0"/>
              </a:defRPr>
            </a:lvl4pPr>
            <a:lvl5pPr marL="2057400" indent="-228600" eaLnBrk="0" hangingPunct="0">
              <a:defRPr>
                <a:solidFill>
                  <a:schemeClr val="tx1"/>
                </a:solidFill>
                <a:latin typeface="Comic Sans MS" pitchFamily="66" charset="0"/>
              </a:defRPr>
            </a:lvl5pPr>
            <a:lvl6pPr marL="2514600" indent="-228600" eaLnBrk="0" fontAlgn="base" hangingPunct="0">
              <a:spcBef>
                <a:spcPct val="0"/>
              </a:spcBef>
              <a:spcAft>
                <a:spcPct val="0"/>
              </a:spcAft>
              <a:defRPr>
                <a:solidFill>
                  <a:schemeClr val="tx1"/>
                </a:solidFill>
                <a:latin typeface="Comic Sans MS" pitchFamily="66" charset="0"/>
              </a:defRPr>
            </a:lvl6pPr>
            <a:lvl7pPr marL="2971800" indent="-228600" eaLnBrk="0" fontAlgn="base" hangingPunct="0">
              <a:spcBef>
                <a:spcPct val="0"/>
              </a:spcBef>
              <a:spcAft>
                <a:spcPct val="0"/>
              </a:spcAft>
              <a:defRPr>
                <a:solidFill>
                  <a:schemeClr val="tx1"/>
                </a:solidFill>
                <a:latin typeface="Comic Sans MS" pitchFamily="66" charset="0"/>
              </a:defRPr>
            </a:lvl7pPr>
            <a:lvl8pPr marL="3429000" indent="-228600" eaLnBrk="0" fontAlgn="base" hangingPunct="0">
              <a:spcBef>
                <a:spcPct val="0"/>
              </a:spcBef>
              <a:spcAft>
                <a:spcPct val="0"/>
              </a:spcAft>
              <a:defRPr>
                <a:solidFill>
                  <a:schemeClr val="tx1"/>
                </a:solidFill>
                <a:latin typeface="Comic Sans MS" pitchFamily="66" charset="0"/>
              </a:defRPr>
            </a:lvl8pPr>
            <a:lvl9pPr marL="3886200" indent="-228600" eaLnBrk="0" fontAlgn="base" hangingPunct="0">
              <a:spcBef>
                <a:spcPct val="0"/>
              </a:spcBef>
              <a:spcAft>
                <a:spcPct val="0"/>
              </a:spcAft>
              <a:defRPr>
                <a:solidFill>
                  <a:schemeClr val="tx1"/>
                </a:solidFill>
                <a:latin typeface="Comic Sans MS" pitchFamily="66" charset="0"/>
              </a:defRPr>
            </a:lvl9pPr>
          </a:lstStyle>
          <a:p>
            <a:pPr eaLnBrk="1" hangingPunct="1"/>
            <a:fld id="{066638AD-943B-4428-AB58-1B024F43F364}" type="slidenum">
              <a:rPr lang="nl-NL" smtClean="0">
                <a:solidFill>
                  <a:srgbClr val="292929"/>
                </a:solidFill>
              </a:rPr>
              <a:pPr eaLnBrk="1" hangingPunct="1"/>
              <a:t>5</a:t>
            </a:fld>
            <a:endParaRPr lang="nl-NL">
              <a:solidFill>
                <a:srgbClr val="292929"/>
              </a:solidFill>
            </a:endParaRPr>
          </a:p>
        </p:txBody>
      </p:sp>
    </p:spTree>
    <p:extLst>
      <p:ext uri="{BB962C8B-B14F-4D97-AF65-F5344CB8AC3E}">
        <p14:creationId xmlns:p14="http://schemas.microsoft.com/office/powerpoint/2010/main" val="37736309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p:cNvSpPr>
            <a:spLocks noGrp="1"/>
          </p:cNvSpPr>
          <p:nvPr>
            <p:ph type="title"/>
          </p:nvPr>
        </p:nvSpPr>
        <p:spPr/>
        <p:txBody>
          <a:bodyPr/>
          <a:lstStyle/>
          <a:p>
            <a:r>
              <a:rPr lang="nl-NL" dirty="0"/>
              <a:t>Lokale werking</a:t>
            </a:r>
          </a:p>
        </p:txBody>
      </p:sp>
      <p:sp>
        <p:nvSpPr>
          <p:cNvPr id="7171" name="Tijdelijke aanduiding voor inhoud 2"/>
          <p:cNvSpPr>
            <a:spLocks noGrp="1"/>
          </p:cNvSpPr>
          <p:nvPr>
            <p:ph idx="1"/>
          </p:nvPr>
        </p:nvSpPr>
        <p:spPr/>
        <p:txBody>
          <a:bodyPr/>
          <a:lstStyle/>
          <a:p>
            <a:r>
              <a:rPr lang="nl-NL" dirty="0">
                <a:latin typeface="+mj-lt"/>
              </a:rPr>
              <a:t>Cutaan = op de huid</a:t>
            </a:r>
          </a:p>
          <a:p>
            <a:pPr lvl="1"/>
            <a:r>
              <a:rPr lang="nl-NL" dirty="0">
                <a:latin typeface="+mj-lt"/>
              </a:rPr>
              <a:t>Oppassen bij kinderen</a:t>
            </a:r>
          </a:p>
          <a:p>
            <a:pPr lvl="1"/>
            <a:r>
              <a:rPr lang="nl-NL" dirty="0">
                <a:latin typeface="+mj-lt"/>
              </a:rPr>
              <a:t>Huid van kinderen is beter doorlaatbaar</a:t>
            </a:r>
          </a:p>
          <a:p>
            <a:r>
              <a:rPr lang="nl-NL" dirty="0">
                <a:latin typeface="+mj-lt"/>
              </a:rPr>
              <a:t>Inhalatie</a:t>
            </a:r>
          </a:p>
          <a:p>
            <a:pPr lvl="1"/>
            <a:r>
              <a:rPr lang="nl-NL" dirty="0">
                <a:latin typeface="+mj-lt"/>
              </a:rPr>
              <a:t>Via de luchtpijp (pulmonaal) of neusholte (nasaal)</a:t>
            </a:r>
          </a:p>
          <a:p>
            <a:r>
              <a:rPr lang="nl-NL" dirty="0">
                <a:latin typeface="+mj-lt"/>
              </a:rPr>
              <a:t>Slijmvliezen </a:t>
            </a:r>
          </a:p>
          <a:p>
            <a:pPr lvl="1"/>
            <a:r>
              <a:rPr lang="nl-NL" dirty="0">
                <a:latin typeface="+mj-lt"/>
              </a:rPr>
              <a:t>Mond, oren, ogen, vagina </a:t>
            </a:r>
          </a:p>
        </p:txBody>
      </p:sp>
      <p:sp>
        <p:nvSpPr>
          <p:cNvPr id="7173" name="Tijdelijke aanduiding voor dianumm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omic Sans MS" pitchFamily="66" charset="0"/>
              </a:defRPr>
            </a:lvl1pPr>
            <a:lvl2pPr marL="742950" indent="-285750" eaLnBrk="0" hangingPunct="0">
              <a:defRPr>
                <a:solidFill>
                  <a:schemeClr val="tx1"/>
                </a:solidFill>
                <a:latin typeface="Comic Sans MS" pitchFamily="66" charset="0"/>
              </a:defRPr>
            </a:lvl2pPr>
            <a:lvl3pPr marL="1143000" indent="-228600" eaLnBrk="0" hangingPunct="0">
              <a:defRPr>
                <a:solidFill>
                  <a:schemeClr val="tx1"/>
                </a:solidFill>
                <a:latin typeface="Comic Sans MS" pitchFamily="66" charset="0"/>
              </a:defRPr>
            </a:lvl3pPr>
            <a:lvl4pPr marL="1600200" indent="-228600" eaLnBrk="0" hangingPunct="0">
              <a:defRPr>
                <a:solidFill>
                  <a:schemeClr val="tx1"/>
                </a:solidFill>
                <a:latin typeface="Comic Sans MS" pitchFamily="66" charset="0"/>
              </a:defRPr>
            </a:lvl4pPr>
            <a:lvl5pPr marL="2057400" indent="-228600" eaLnBrk="0" hangingPunct="0">
              <a:defRPr>
                <a:solidFill>
                  <a:schemeClr val="tx1"/>
                </a:solidFill>
                <a:latin typeface="Comic Sans MS" pitchFamily="66" charset="0"/>
              </a:defRPr>
            </a:lvl5pPr>
            <a:lvl6pPr marL="2514600" indent="-228600" eaLnBrk="0" fontAlgn="base" hangingPunct="0">
              <a:spcBef>
                <a:spcPct val="0"/>
              </a:spcBef>
              <a:spcAft>
                <a:spcPct val="0"/>
              </a:spcAft>
              <a:defRPr>
                <a:solidFill>
                  <a:schemeClr val="tx1"/>
                </a:solidFill>
                <a:latin typeface="Comic Sans MS" pitchFamily="66" charset="0"/>
              </a:defRPr>
            </a:lvl6pPr>
            <a:lvl7pPr marL="2971800" indent="-228600" eaLnBrk="0" fontAlgn="base" hangingPunct="0">
              <a:spcBef>
                <a:spcPct val="0"/>
              </a:spcBef>
              <a:spcAft>
                <a:spcPct val="0"/>
              </a:spcAft>
              <a:defRPr>
                <a:solidFill>
                  <a:schemeClr val="tx1"/>
                </a:solidFill>
                <a:latin typeface="Comic Sans MS" pitchFamily="66" charset="0"/>
              </a:defRPr>
            </a:lvl7pPr>
            <a:lvl8pPr marL="3429000" indent="-228600" eaLnBrk="0" fontAlgn="base" hangingPunct="0">
              <a:spcBef>
                <a:spcPct val="0"/>
              </a:spcBef>
              <a:spcAft>
                <a:spcPct val="0"/>
              </a:spcAft>
              <a:defRPr>
                <a:solidFill>
                  <a:schemeClr val="tx1"/>
                </a:solidFill>
                <a:latin typeface="Comic Sans MS" pitchFamily="66" charset="0"/>
              </a:defRPr>
            </a:lvl8pPr>
            <a:lvl9pPr marL="3886200" indent="-228600" eaLnBrk="0" fontAlgn="base" hangingPunct="0">
              <a:spcBef>
                <a:spcPct val="0"/>
              </a:spcBef>
              <a:spcAft>
                <a:spcPct val="0"/>
              </a:spcAft>
              <a:defRPr>
                <a:solidFill>
                  <a:schemeClr val="tx1"/>
                </a:solidFill>
                <a:latin typeface="Comic Sans MS" pitchFamily="66" charset="0"/>
              </a:defRPr>
            </a:lvl9pPr>
          </a:lstStyle>
          <a:p>
            <a:pPr eaLnBrk="1" hangingPunct="1"/>
            <a:fld id="{38AF21DF-660B-4DE7-9CA4-DA889B6E14F0}" type="slidenum">
              <a:rPr lang="nl-NL" smtClean="0">
                <a:solidFill>
                  <a:srgbClr val="292929"/>
                </a:solidFill>
              </a:rPr>
              <a:pPr eaLnBrk="1" hangingPunct="1"/>
              <a:t>6</a:t>
            </a:fld>
            <a:endParaRPr lang="nl-NL">
              <a:solidFill>
                <a:srgbClr val="292929"/>
              </a:solidFill>
            </a:endParaRPr>
          </a:p>
        </p:txBody>
      </p:sp>
    </p:spTree>
    <p:extLst>
      <p:ext uri="{BB962C8B-B14F-4D97-AF65-F5344CB8AC3E}">
        <p14:creationId xmlns:p14="http://schemas.microsoft.com/office/powerpoint/2010/main" val="23787979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el 1"/>
          <p:cNvSpPr>
            <a:spLocks noGrp="1"/>
          </p:cNvSpPr>
          <p:nvPr>
            <p:ph type="title"/>
          </p:nvPr>
        </p:nvSpPr>
        <p:spPr/>
        <p:txBody>
          <a:bodyPr/>
          <a:lstStyle/>
          <a:p>
            <a:r>
              <a:rPr lang="nl-NL" dirty="0">
                <a:cs typeface="Arial" charset="0"/>
              </a:rPr>
              <a:t>Systemische werking</a:t>
            </a:r>
          </a:p>
        </p:txBody>
      </p:sp>
      <p:sp>
        <p:nvSpPr>
          <p:cNvPr id="8195" name="Tijdelijke aanduiding voor inhoud 2"/>
          <p:cNvSpPr>
            <a:spLocks noGrp="1"/>
          </p:cNvSpPr>
          <p:nvPr>
            <p:ph idx="1"/>
          </p:nvPr>
        </p:nvSpPr>
        <p:spPr/>
        <p:txBody>
          <a:bodyPr/>
          <a:lstStyle/>
          <a:p>
            <a:r>
              <a:rPr lang="nl-NL" sz="2800" dirty="0">
                <a:latin typeface="+mj-lt"/>
                <a:cs typeface="Arial" charset="0"/>
              </a:rPr>
              <a:t>Via bloedsomloop naar plaats waar het moet werken</a:t>
            </a:r>
          </a:p>
          <a:p>
            <a:pPr marL="0" indent="0">
              <a:buNone/>
            </a:pPr>
            <a:endParaRPr lang="nl-NL" dirty="0">
              <a:latin typeface="Arial" charset="0"/>
              <a:cs typeface="Arial" charset="0"/>
            </a:endParaRPr>
          </a:p>
        </p:txBody>
      </p:sp>
      <p:sp>
        <p:nvSpPr>
          <p:cNvPr id="8197" name="Tijdelijke aanduiding voor dianumm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omic Sans MS" pitchFamily="66" charset="0"/>
              </a:defRPr>
            </a:lvl1pPr>
            <a:lvl2pPr marL="742950" indent="-285750" eaLnBrk="0" hangingPunct="0">
              <a:defRPr>
                <a:solidFill>
                  <a:schemeClr val="tx1"/>
                </a:solidFill>
                <a:latin typeface="Comic Sans MS" pitchFamily="66" charset="0"/>
              </a:defRPr>
            </a:lvl2pPr>
            <a:lvl3pPr marL="1143000" indent="-228600" eaLnBrk="0" hangingPunct="0">
              <a:defRPr>
                <a:solidFill>
                  <a:schemeClr val="tx1"/>
                </a:solidFill>
                <a:latin typeface="Comic Sans MS" pitchFamily="66" charset="0"/>
              </a:defRPr>
            </a:lvl3pPr>
            <a:lvl4pPr marL="1600200" indent="-228600" eaLnBrk="0" hangingPunct="0">
              <a:defRPr>
                <a:solidFill>
                  <a:schemeClr val="tx1"/>
                </a:solidFill>
                <a:latin typeface="Comic Sans MS" pitchFamily="66" charset="0"/>
              </a:defRPr>
            </a:lvl4pPr>
            <a:lvl5pPr marL="2057400" indent="-228600" eaLnBrk="0" hangingPunct="0">
              <a:defRPr>
                <a:solidFill>
                  <a:schemeClr val="tx1"/>
                </a:solidFill>
                <a:latin typeface="Comic Sans MS" pitchFamily="66" charset="0"/>
              </a:defRPr>
            </a:lvl5pPr>
            <a:lvl6pPr marL="2514600" indent="-228600" eaLnBrk="0" fontAlgn="base" hangingPunct="0">
              <a:spcBef>
                <a:spcPct val="0"/>
              </a:spcBef>
              <a:spcAft>
                <a:spcPct val="0"/>
              </a:spcAft>
              <a:defRPr>
                <a:solidFill>
                  <a:schemeClr val="tx1"/>
                </a:solidFill>
                <a:latin typeface="Comic Sans MS" pitchFamily="66" charset="0"/>
              </a:defRPr>
            </a:lvl6pPr>
            <a:lvl7pPr marL="2971800" indent="-228600" eaLnBrk="0" fontAlgn="base" hangingPunct="0">
              <a:spcBef>
                <a:spcPct val="0"/>
              </a:spcBef>
              <a:spcAft>
                <a:spcPct val="0"/>
              </a:spcAft>
              <a:defRPr>
                <a:solidFill>
                  <a:schemeClr val="tx1"/>
                </a:solidFill>
                <a:latin typeface="Comic Sans MS" pitchFamily="66" charset="0"/>
              </a:defRPr>
            </a:lvl7pPr>
            <a:lvl8pPr marL="3429000" indent="-228600" eaLnBrk="0" fontAlgn="base" hangingPunct="0">
              <a:spcBef>
                <a:spcPct val="0"/>
              </a:spcBef>
              <a:spcAft>
                <a:spcPct val="0"/>
              </a:spcAft>
              <a:defRPr>
                <a:solidFill>
                  <a:schemeClr val="tx1"/>
                </a:solidFill>
                <a:latin typeface="Comic Sans MS" pitchFamily="66" charset="0"/>
              </a:defRPr>
            </a:lvl8pPr>
            <a:lvl9pPr marL="3886200" indent="-228600" eaLnBrk="0" fontAlgn="base" hangingPunct="0">
              <a:spcBef>
                <a:spcPct val="0"/>
              </a:spcBef>
              <a:spcAft>
                <a:spcPct val="0"/>
              </a:spcAft>
              <a:defRPr>
                <a:solidFill>
                  <a:schemeClr val="tx1"/>
                </a:solidFill>
                <a:latin typeface="Comic Sans MS" pitchFamily="66" charset="0"/>
              </a:defRPr>
            </a:lvl9pPr>
          </a:lstStyle>
          <a:p>
            <a:pPr eaLnBrk="1" hangingPunct="1"/>
            <a:fld id="{515DE231-AF9C-4F25-ADC2-E25537466027}" type="slidenum">
              <a:rPr lang="nl-NL" smtClean="0">
                <a:solidFill>
                  <a:srgbClr val="292929"/>
                </a:solidFill>
                <a:latin typeface="Arial" charset="0"/>
                <a:cs typeface="Arial" charset="0"/>
              </a:rPr>
              <a:pPr eaLnBrk="1" hangingPunct="1"/>
              <a:t>7</a:t>
            </a:fld>
            <a:endParaRPr lang="nl-NL">
              <a:solidFill>
                <a:srgbClr val="292929"/>
              </a:solidFill>
              <a:latin typeface="Arial" charset="0"/>
              <a:cs typeface="Arial" charset="0"/>
            </a:endParaRPr>
          </a:p>
        </p:txBody>
      </p:sp>
    </p:spTree>
    <p:extLst>
      <p:ext uri="{BB962C8B-B14F-4D97-AF65-F5344CB8AC3E}">
        <p14:creationId xmlns:p14="http://schemas.microsoft.com/office/powerpoint/2010/main" val="30122177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el 1"/>
          <p:cNvSpPr>
            <a:spLocks noGrp="1"/>
          </p:cNvSpPr>
          <p:nvPr>
            <p:ph type="title"/>
          </p:nvPr>
        </p:nvSpPr>
        <p:spPr/>
        <p:txBody>
          <a:bodyPr/>
          <a:lstStyle/>
          <a:p>
            <a:r>
              <a:rPr lang="nl-NL" dirty="0"/>
              <a:t>Systemische werking</a:t>
            </a:r>
          </a:p>
        </p:txBody>
      </p:sp>
      <p:sp>
        <p:nvSpPr>
          <p:cNvPr id="9219" name="Tijdelijke aanduiding voor inhoud 2"/>
          <p:cNvSpPr>
            <a:spLocks noGrp="1"/>
          </p:cNvSpPr>
          <p:nvPr>
            <p:ph idx="1"/>
          </p:nvPr>
        </p:nvSpPr>
        <p:spPr/>
        <p:txBody>
          <a:bodyPr/>
          <a:lstStyle/>
          <a:p>
            <a:r>
              <a:rPr lang="nl-NL" dirty="0">
                <a:latin typeface="+mj-lt"/>
              </a:rPr>
              <a:t>Oraal = via de mond</a:t>
            </a:r>
          </a:p>
          <a:p>
            <a:pPr lvl="1"/>
            <a:r>
              <a:rPr lang="nl-NL" dirty="0">
                <a:latin typeface="+mj-lt"/>
              </a:rPr>
              <a:t>Per oraal, per os</a:t>
            </a:r>
          </a:p>
          <a:p>
            <a:r>
              <a:rPr lang="nl-NL" dirty="0">
                <a:latin typeface="+mj-lt"/>
              </a:rPr>
              <a:t>Sublinguaal/oromucosaal = onder de tong</a:t>
            </a:r>
          </a:p>
          <a:p>
            <a:pPr lvl="1"/>
            <a:r>
              <a:rPr lang="nl-NL" dirty="0">
                <a:latin typeface="+mj-lt"/>
              </a:rPr>
              <a:t>Snelle werking, door slijmvlies onder de tong</a:t>
            </a:r>
          </a:p>
          <a:p>
            <a:pPr lvl="1"/>
            <a:r>
              <a:rPr lang="nl-NL" dirty="0">
                <a:latin typeface="+mj-lt"/>
              </a:rPr>
              <a:t>Voor weinig geneesmiddelen geschikt</a:t>
            </a:r>
          </a:p>
        </p:txBody>
      </p:sp>
      <p:sp>
        <p:nvSpPr>
          <p:cNvPr id="9221" name="Tijdelijke aanduiding voor dianumm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omic Sans MS" pitchFamily="66" charset="0"/>
              </a:defRPr>
            </a:lvl1pPr>
            <a:lvl2pPr marL="742950" indent="-285750" eaLnBrk="0" hangingPunct="0">
              <a:defRPr>
                <a:solidFill>
                  <a:schemeClr val="tx1"/>
                </a:solidFill>
                <a:latin typeface="Comic Sans MS" pitchFamily="66" charset="0"/>
              </a:defRPr>
            </a:lvl2pPr>
            <a:lvl3pPr marL="1143000" indent="-228600" eaLnBrk="0" hangingPunct="0">
              <a:defRPr>
                <a:solidFill>
                  <a:schemeClr val="tx1"/>
                </a:solidFill>
                <a:latin typeface="Comic Sans MS" pitchFamily="66" charset="0"/>
              </a:defRPr>
            </a:lvl3pPr>
            <a:lvl4pPr marL="1600200" indent="-228600" eaLnBrk="0" hangingPunct="0">
              <a:defRPr>
                <a:solidFill>
                  <a:schemeClr val="tx1"/>
                </a:solidFill>
                <a:latin typeface="Comic Sans MS" pitchFamily="66" charset="0"/>
              </a:defRPr>
            </a:lvl4pPr>
            <a:lvl5pPr marL="2057400" indent="-228600" eaLnBrk="0" hangingPunct="0">
              <a:defRPr>
                <a:solidFill>
                  <a:schemeClr val="tx1"/>
                </a:solidFill>
                <a:latin typeface="Comic Sans MS" pitchFamily="66" charset="0"/>
              </a:defRPr>
            </a:lvl5pPr>
            <a:lvl6pPr marL="2514600" indent="-228600" eaLnBrk="0" fontAlgn="base" hangingPunct="0">
              <a:spcBef>
                <a:spcPct val="0"/>
              </a:spcBef>
              <a:spcAft>
                <a:spcPct val="0"/>
              </a:spcAft>
              <a:defRPr>
                <a:solidFill>
                  <a:schemeClr val="tx1"/>
                </a:solidFill>
                <a:latin typeface="Comic Sans MS" pitchFamily="66" charset="0"/>
              </a:defRPr>
            </a:lvl6pPr>
            <a:lvl7pPr marL="2971800" indent="-228600" eaLnBrk="0" fontAlgn="base" hangingPunct="0">
              <a:spcBef>
                <a:spcPct val="0"/>
              </a:spcBef>
              <a:spcAft>
                <a:spcPct val="0"/>
              </a:spcAft>
              <a:defRPr>
                <a:solidFill>
                  <a:schemeClr val="tx1"/>
                </a:solidFill>
                <a:latin typeface="Comic Sans MS" pitchFamily="66" charset="0"/>
              </a:defRPr>
            </a:lvl7pPr>
            <a:lvl8pPr marL="3429000" indent="-228600" eaLnBrk="0" fontAlgn="base" hangingPunct="0">
              <a:spcBef>
                <a:spcPct val="0"/>
              </a:spcBef>
              <a:spcAft>
                <a:spcPct val="0"/>
              </a:spcAft>
              <a:defRPr>
                <a:solidFill>
                  <a:schemeClr val="tx1"/>
                </a:solidFill>
                <a:latin typeface="Comic Sans MS" pitchFamily="66" charset="0"/>
              </a:defRPr>
            </a:lvl8pPr>
            <a:lvl9pPr marL="3886200" indent="-228600" eaLnBrk="0" fontAlgn="base" hangingPunct="0">
              <a:spcBef>
                <a:spcPct val="0"/>
              </a:spcBef>
              <a:spcAft>
                <a:spcPct val="0"/>
              </a:spcAft>
              <a:defRPr>
                <a:solidFill>
                  <a:schemeClr val="tx1"/>
                </a:solidFill>
                <a:latin typeface="Comic Sans MS" pitchFamily="66" charset="0"/>
              </a:defRPr>
            </a:lvl9pPr>
          </a:lstStyle>
          <a:p>
            <a:pPr eaLnBrk="1" hangingPunct="1"/>
            <a:fld id="{667B8F68-1DB5-402D-AE9E-BD549EB6D209}" type="slidenum">
              <a:rPr lang="nl-NL" smtClean="0">
                <a:solidFill>
                  <a:srgbClr val="292929"/>
                </a:solidFill>
              </a:rPr>
              <a:pPr eaLnBrk="1" hangingPunct="1"/>
              <a:t>8</a:t>
            </a:fld>
            <a:endParaRPr lang="nl-NL">
              <a:solidFill>
                <a:srgbClr val="292929"/>
              </a:solidFill>
            </a:endParaRPr>
          </a:p>
        </p:txBody>
      </p:sp>
    </p:spTree>
    <p:extLst>
      <p:ext uri="{BB962C8B-B14F-4D97-AF65-F5344CB8AC3E}">
        <p14:creationId xmlns:p14="http://schemas.microsoft.com/office/powerpoint/2010/main" val="42888249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el 1"/>
          <p:cNvSpPr>
            <a:spLocks noGrp="1"/>
          </p:cNvSpPr>
          <p:nvPr>
            <p:ph type="title"/>
          </p:nvPr>
        </p:nvSpPr>
        <p:spPr/>
        <p:txBody>
          <a:bodyPr/>
          <a:lstStyle/>
          <a:p>
            <a:r>
              <a:rPr lang="nl-NL" dirty="0"/>
              <a:t>Systemische werking</a:t>
            </a:r>
          </a:p>
        </p:txBody>
      </p:sp>
      <p:sp>
        <p:nvSpPr>
          <p:cNvPr id="10243" name="Tijdelijke aanduiding voor inhoud 2"/>
          <p:cNvSpPr>
            <a:spLocks noGrp="1"/>
          </p:cNvSpPr>
          <p:nvPr>
            <p:ph idx="1"/>
          </p:nvPr>
        </p:nvSpPr>
        <p:spPr/>
        <p:txBody>
          <a:bodyPr/>
          <a:lstStyle/>
          <a:p>
            <a:r>
              <a:rPr lang="nl-NL" dirty="0">
                <a:latin typeface="+mj-lt"/>
              </a:rPr>
              <a:t>Rectaal = via de anus, rectum</a:t>
            </a:r>
          </a:p>
          <a:p>
            <a:pPr lvl="1"/>
            <a:r>
              <a:rPr lang="nl-NL" dirty="0">
                <a:latin typeface="+mj-lt"/>
              </a:rPr>
              <a:t>Zetpil (suppositorium), microklysma (</a:t>
            </a:r>
            <a:r>
              <a:rPr lang="nl-NL" dirty="0" err="1">
                <a:latin typeface="+mj-lt"/>
              </a:rPr>
              <a:t>rectiole</a:t>
            </a:r>
            <a:r>
              <a:rPr lang="nl-NL" dirty="0">
                <a:latin typeface="+mj-lt"/>
              </a:rPr>
              <a:t>), klysma</a:t>
            </a:r>
          </a:p>
          <a:p>
            <a:pPr lvl="1"/>
            <a:r>
              <a:rPr lang="nl-NL" dirty="0">
                <a:latin typeface="+mj-lt"/>
              </a:rPr>
              <a:t>Wanneer rectaal????</a:t>
            </a:r>
          </a:p>
          <a:p>
            <a:pPr lvl="1"/>
            <a:endParaRPr lang="nl-NL" dirty="0">
              <a:latin typeface="+mj-lt"/>
            </a:endParaRPr>
          </a:p>
          <a:p>
            <a:pPr lvl="1"/>
            <a:endParaRPr lang="nl-NL" dirty="0">
              <a:latin typeface="+mj-lt"/>
            </a:endParaRPr>
          </a:p>
          <a:p>
            <a:r>
              <a:rPr lang="nl-NL" dirty="0">
                <a:latin typeface="+mj-lt"/>
              </a:rPr>
              <a:t>Transdermaal = </a:t>
            </a:r>
            <a:r>
              <a:rPr lang="nl-NL" b="1" dirty="0">
                <a:latin typeface="+mj-lt"/>
              </a:rPr>
              <a:t>door</a:t>
            </a:r>
            <a:r>
              <a:rPr lang="nl-NL" dirty="0">
                <a:latin typeface="+mj-lt"/>
              </a:rPr>
              <a:t> de huid</a:t>
            </a:r>
          </a:p>
          <a:p>
            <a:pPr lvl="1"/>
            <a:r>
              <a:rPr lang="nl-NL" dirty="0">
                <a:latin typeface="+mj-lt"/>
              </a:rPr>
              <a:t>Pleister/zalf</a:t>
            </a:r>
          </a:p>
        </p:txBody>
      </p:sp>
      <p:sp>
        <p:nvSpPr>
          <p:cNvPr id="10245" name="Tijdelijke aanduiding voor dianumm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omic Sans MS" pitchFamily="66" charset="0"/>
              </a:defRPr>
            </a:lvl1pPr>
            <a:lvl2pPr marL="742950" indent="-285750" eaLnBrk="0" hangingPunct="0">
              <a:defRPr>
                <a:solidFill>
                  <a:schemeClr val="tx1"/>
                </a:solidFill>
                <a:latin typeface="Comic Sans MS" pitchFamily="66" charset="0"/>
              </a:defRPr>
            </a:lvl2pPr>
            <a:lvl3pPr marL="1143000" indent="-228600" eaLnBrk="0" hangingPunct="0">
              <a:defRPr>
                <a:solidFill>
                  <a:schemeClr val="tx1"/>
                </a:solidFill>
                <a:latin typeface="Comic Sans MS" pitchFamily="66" charset="0"/>
              </a:defRPr>
            </a:lvl3pPr>
            <a:lvl4pPr marL="1600200" indent="-228600" eaLnBrk="0" hangingPunct="0">
              <a:defRPr>
                <a:solidFill>
                  <a:schemeClr val="tx1"/>
                </a:solidFill>
                <a:latin typeface="Comic Sans MS" pitchFamily="66" charset="0"/>
              </a:defRPr>
            </a:lvl4pPr>
            <a:lvl5pPr marL="2057400" indent="-228600" eaLnBrk="0" hangingPunct="0">
              <a:defRPr>
                <a:solidFill>
                  <a:schemeClr val="tx1"/>
                </a:solidFill>
                <a:latin typeface="Comic Sans MS" pitchFamily="66" charset="0"/>
              </a:defRPr>
            </a:lvl5pPr>
            <a:lvl6pPr marL="2514600" indent="-228600" eaLnBrk="0" fontAlgn="base" hangingPunct="0">
              <a:spcBef>
                <a:spcPct val="0"/>
              </a:spcBef>
              <a:spcAft>
                <a:spcPct val="0"/>
              </a:spcAft>
              <a:defRPr>
                <a:solidFill>
                  <a:schemeClr val="tx1"/>
                </a:solidFill>
                <a:latin typeface="Comic Sans MS" pitchFamily="66" charset="0"/>
              </a:defRPr>
            </a:lvl6pPr>
            <a:lvl7pPr marL="2971800" indent="-228600" eaLnBrk="0" fontAlgn="base" hangingPunct="0">
              <a:spcBef>
                <a:spcPct val="0"/>
              </a:spcBef>
              <a:spcAft>
                <a:spcPct val="0"/>
              </a:spcAft>
              <a:defRPr>
                <a:solidFill>
                  <a:schemeClr val="tx1"/>
                </a:solidFill>
                <a:latin typeface="Comic Sans MS" pitchFamily="66" charset="0"/>
              </a:defRPr>
            </a:lvl7pPr>
            <a:lvl8pPr marL="3429000" indent="-228600" eaLnBrk="0" fontAlgn="base" hangingPunct="0">
              <a:spcBef>
                <a:spcPct val="0"/>
              </a:spcBef>
              <a:spcAft>
                <a:spcPct val="0"/>
              </a:spcAft>
              <a:defRPr>
                <a:solidFill>
                  <a:schemeClr val="tx1"/>
                </a:solidFill>
                <a:latin typeface="Comic Sans MS" pitchFamily="66" charset="0"/>
              </a:defRPr>
            </a:lvl8pPr>
            <a:lvl9pPr marL="3886200" indent="-228600" eaLnBrk="0" fontAlgn="base" hangingPunct="0">
              <a:spcBef>
                <a:spcPct val="0"/>
              </a:spcBef>
              <a:spcAft>
                <a:spcPct val="0"/>
              </a:spcAft>
              <a:defRPr>
                <a:solidFill>
                  <a:schemeClr val="tx1"/>
                </a:solidFill>
                <a:latin typeface="Comic Sans MS" pitchFamily="66" charset="0"/>
              </a:defRPr>
            </a:lvl9pPr>
          </a:lstStyle>
          <a:p>
            <a:pPr eaLnBrk="1" hangingPunct="1"/>
            <a:fld id="{2A415682-65F9-42F5-9372-2745ACF8273D}" type="slidenum">
              <a:rPr lang="nl-NL" smtClean="0">
                <a:solidFill>
                  <a:srgbClr val="292929"/>
                </a:solidFill>
              </a:rPr>
              <a:pPr eaLnBrk="1" hangingPunct="1"/>
              <a:t>9</a:t>
            </a:fld>
            <a:endParaRPr lang="nl-NL">
              <a:solidFill>
                <a:srgbClr val="292929"/>
              </a:solidFill>
            </a:endParaRPr>
          </a:p>
        </p:txBody>
      </p:sp>
      <p:pic>
        <p:nvPicPr>
          <p:cNvPr id="1024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940425" y="2997200"/>
            <a:ext cx="2314575" cy="1562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13452522"/>
      </p:ext>
    </p:extLst>
  </p:cSld>
  <p:clrMapOvr>
    <a:masterClrMapping/>
  </p:clrMapOvr>
</p:sld>
</file>

<file path=ppt/theme/theme1.xml><?xml version="1.0" encoding="utf-8"?>
<a:theme xmlns:a="http://schemas.openxmlformats.org/drawingml/2006/main" name="As">
  <a:themeElements>
    <a:clrScheme name="As 8">
      <a:dk1>
        <a:srgbClr val="292929"/>
      </a:dk1>
      <a:lt1>
        <a:srgbClr val="FFFFFF"/>
      </a:lt1>
      <a:dk2>
        <a:srgbClr val="000000"/>
      </a:dk2>
      <a:lt2>
        <a:srgbClr val="808080"/>
      </a:lt2>
      <a:accent1>
        <a:srgbClr val="CC9900"/>
      </a:accent1>
      <a:accent2>
        <a:srgbClr val="CCCC99"/>
      </a:accent2>
      <a:accent3>
        <a:srgbClr val="FFFFFF"/>
      </a:accent3>
      <a:accent4>
        <a:srgbClr val="212121"/>
      </a:accent4>
      <a:accent5>
        <a:srgbClr val="E2CAAA"/>
      </a:accent5>
      <a:accent6>
        <a:srgbClr val="B9B98A"/>
      </a:accent6>
      <a:hlink>
        <a:srgbClr val="999933"/>
      </a:hlink>
      <a:folHlink>
        <a:srgbClr val="B2B2B2"/>
      </a:folHlink>
    </a:clrScheme>
    <a:fontScheme name="Kantoor 2">
      <a:majorFont>
        <a:latin typeface="Calibri"/>
        <a:ea typeface=""/>
        <a:cs typeface=""/>
        <a:font script="Jpan" typeface="HGｺﾞｼｯｸM"/>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mbria"/>
        <a:ea typeface=""/>
        <a:cs typeface=""/>
        <a:font script="Jpan" typeface="HG明朝B"/>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As 1">
        <a:dk1>
          <a:srgbClr val="080808"/>
        </a:dk1>
        <a:lt1>
          <a:srgbClr val="F8F8F8"/>
        </a:lt1>
        <a:dk2>
          <a:srgbClr val="330000"/>
        </a:dk2>
        <a:lt2>
          <a:srgbClr val="FFFFFF"/>
        </a:lt2>
        <a:accent1>
          <a:srgbClr val="FF9900"/>
        </a:accent1>
        <a:accent2>
          <a:srgbClr val="CC3300"/>
        </a:accent2>
        <a:accent3>
          <a:srgbClr val="ADAAAA"/>
        </a:accent3>
        <a:accent4>
          <a:srgbClr val="D4D4D4"/>
        </a:accent4>
        <a:accent5>
          <a:srgbClr val="FFCAAA"/>
        </a:accent5>
        <a:accent6>
          <a:srgbClr val="B92D00"/>
        </a:accent6>
        <a:hlink>
          <a:srgbClr val="CC6600"/>
        </a:hlink>
        <a:folHlink>
          <a:srgbClr val="B2B282"/>
        </a:folHlink>
      </a:clrScheme>
      <a:clrMap bg1="dk2" tx1="lt1" bg2="dk1" tx2="lt2" accent1="accent1" accent2="accent2" accent3="accent3" accent4="accent4" accent5="accent5" accent6="accent6" hlink="hlink" folHlink="folHlink"/>
    </a:extraClrScheme>
    <a:extraClrScheme>
      <a:clrScheme name="As 2">
        <a:dk1>
          <a:srgbClr val="333333"/>
        </a:dk1>
        <a:lt1>
          <a:srgbClr val="F8F8F8"/>
        </a:lt1>
        <a:dk2>
          <a:srgbClr val="800000"/>
        </a:dk2>
        <a:lt2>
          <a:srgbClr val="FFFFFF"/>
        </a:lt2>
        <a:accent1>
          <a:srgbClr val="CC9900"/>
        </a:accent1>
        <a:accent2>
          <a:srgbClr val="666666"/>
        </a:accent2>
        <a:accent3>
          <a:srgbClr val="C0AAAA"/>
        </a:accent3>
        <a:accent4>
          <a:srgbClr val="D4D4D4"/>
        </a:accent4>
        <a:accent5>
          <a:srgbClr val="E2CAAA"/>
        </a:accent5>
        <a:accent6>
          <a:srgbClr val="5C5C5C"/>
        </a:accent6>
        <a:hlink>
          <a:srgbClr val="CC6600"/>
        </a:hlink>
        <a:folHlink>
          <a:srgbClr val="95A587"/>
        </a:folHlink>
      </a:clrScheme>
      <a:clrMap bg1="dk2" tx1="lt1" bg2="dk1" tx2="lt2" accent1="accent1" accent2="accent2" accent3="accent3" accent4="accent4" accent5="accent5" accent6="accent6" hlink="hlink" folHlink="folHlink"/>
    </a:extraClrScheme>
    <a:extraClrScheme>
      <a:clrScheme name="As 3">
        <a:dk1>
          <a:srgbClr val="5F5F5F"/>
        </a:dk1>
        <a:lt1>
          <a:srgbClr val="A4BEE0"/>
        </a:lt1>
        <a:dk2>
          <a:srgbClr val="013253"/>
        </a:dk2>
        <a:lt2>
          <a:srgbClr val="FFFFFF"/>
        </a:lt2>
        <a:accent1>
          <a:srgbClr val="588480"/>
        </a:accent1>
        <a:accent2>
          <a:srgbClr val="6600FF"/>
        </a:accent2>
        <a:accent3>
          <a:srgbClr val="AAADB3"/>
        </a:accent3>
        <a:accent4>
          <a:srgbClr val="8BA2BF"/>
        </a:accent4>
        <a:accent5>
          <a:srgbClr val="B4C2C0"/>
        </a:accent5>
        <a:accent6>
          <a:srgbClr val="5C00E7"/>
        </a:accent6>
        <a:hlink>
          <a:srgbClr val="CCCC00"/>
        </a:hlink>
        <a:folHlink>
          <a:srgbClr val="5F5F5F"/>
        </a:folHlink>
      </a:clrScheme>
      <a:clrMap bg1="dk2" tx1="lt1" bg2="dk1" tx2="lt2" accent1="accent1" accent2="accent2" accent3="accent3" accent4="accent4" accent5="accent5" accent6="accent6" hlink="hlink" folHlink="folHlink"/>
    </a:extraClrScheme>
    <a:extraClrScheme>
      <a:clrScheme name="As 4">
        <a:dk1>
          <a:srgbClr val="003300"/>
        </a:dk1>
        <a:lt1>
          <a:srgbClr val="F8F8F8"/>
        </a:lt1>
        <a:dk2>
          <a:srgbClr val="3D4A1C"/>
        </a:dk2>
        <a:lt2>
          <a:srgbClr val="FFFFFF"/>
        </a:lt2>
        <a:accent1>
          <a:srgbClr val="99CC00"/>
        </a:accent1>
        <a:accent2>
          <a:srgbClr val="669900"/>
        </a:accent2>
        <a:accent3>
          <a:srgbClr val="AFB1AB"/>
        </a:accent3>
        <a:accent4>
          <a:srgbClr val="D4D4D4"/>
        </a:accent4>
        <a:accent5>
          <a:srgbClr val="CAE2AA"/>
        </a:accent5>
        <a:accent6>
          <a:srgbClr val="5C8A00"/>
        </a:accent6>
        <a:hlink>
          <a:srgbClr val="CC9900"/>
        </a:hlink>
        <a:folHlink>
          <a:srgbClr val="B2B282"/>
        </a:folHlink>
      </a:clrScheme>
      <a:clrMap bg1="dk2" tx1="lt1" bg2="dk1" tx2="lt2" accent1="accent1" accent2="accent2" accent3="accent3" accent4="accent4" accent5="accent5" accent6="accent6" hlink="hlink" folHlink="folHlink"/>
    </a:extraClrScheme>
    <a:extraClrScheme>
      <a:clrScheme name="As 5">
        <a:dk1>
          <a:srgbClr val="333333"/>
        </a:dk1>
        <a:lt1>
          <a:srgbClr val="F8F8F8"/>
        </a:lt1>
        <a:dk2>
          <a:srgbClr val="005D8C"/>
        </a:dk2>
        <a:lt2>
          <a:srgbClr val="FFFFFF"/>
        </a:lt2>
        <a:accent1>
          <a:srgbClr val="00CC99"/>
        </a:accent1>
        <a:accent2>
          <a:srgbClr val="0099CC"/>
        </a:accent2>
        <a:accent3>
          <a:srgbClr val="AAB6C5"/>
        </a:accent3>
        <a:accent4>
          <a:srgbClr val="D4D4D4"/>
        </a:accent4>
        <a:accent5>
          <a:srgbClr val="AAE2CA"/>
        </a:accent5>
        <a:accent6>
          <a:srgbClr val="008AB9"/>
        </a:accent6>
        <a:hlink>
          <a:srgbClr val="FFCC00"/>
        </a:hlink>
        <a:folHlink>
          <a:srgbClr val="D8D48C"/>
        </a:folHlink>
      </a:clrScheme>
      <a:clrMap bg1="dk2" tx1="lt1" bg2="dk1" tx2="lt2" accent1="accent1" accent2="accent2" accent3="accent3" accent4="accent4" accent5="accent5" accent6="accent6" hlink="hlink" folHlink="folHlink"/>
    </a:extraClrScheme>
    <a:extraClrScheme>
      <a:clrScheme name="As 6">
        <a:dk1>
          <a:srgbClr val="000000"/>
        </a:dk1>
        <a:lt1>
          <a:srgbClr val="ECAE00"/>
        </a:lt1>
        <a:dk2>
          <a:srgbClr val="FFFFFF"/>
        </a:dk2>
        <a:lt2>
          <a:srgbClr val="333333"/>
        </a:lt2>
        <a:accent1>
          <a:srgbClr val="CC6600"/>
        </a:accent1>
        <a:accent2>
          <a:srgbClr val="BA6D10"/>
        </a:accent2>
        <a:accent3>
          <a:srgbClr val="F4D3AA"/>
        </a:accent3>
        <a:accent4>
          <a:srgbClr val="000000"/>
        </a:accent4>
        <a:accent5>
          <a:srgbClr val="E2B8AA"/>
        </a:accent5>
        <a:accent6>
          <a:srgbClr val="A8620D"/>
        </a:accent6>
        <a:hlink>
          <a:srgbClr val="666633"/>
        </a:hlink>
        <a:folHlink>
          <a:srgbClr val="8D996D"/>
        </a:folHlink>
      </a:clrScheme>
      <a:clrMap bg1="lt1" tx1="dk1" bg2="lt2" tx2="dk2" accent1="accent1" accent2="accent2" accent3="accent3" accent4="accent4" accent5="accent5" accent6="accent6" hlink="hlink" folHlink="folHlink"/>
    </a:extraClrScheme>
    <a:extraClrScheme>
      <a:clrScheme name="As 7">
        <a:dk1>
          <a:srgbClr val="000000"/>
        </a:dk1>
        <a:lt1>
          <a:srgbClr val="FFFFFF"/>
        </a:lt1>
        <a:dk2>
          <a:srgbClr val="372221"/>
        </a:dk2>
        <a:lt2>
          <a:srgbClr val="808080"/>
        </a:lt2>
        <a:accent1>
          <a:srgbClr val="009999"/>
        </a:accent1>
        <a:accent2>
          <a:srgbClr val="9AAC98"/>
        </a:accent2>
        <a:accent3>
          <a:srgbClr val="FFFFFF"/>
        </a:accent3>
        <a:accent4>
          <a:srgbClr val="000000"/>
        </a:accent4>
        <a:accent5>
          <a:srgbClr val="AACACA"/>
        </a:accent5>
        <a:accent6>
          <a:srgbClr val="8B9B89"/>
        </a:accent6>
        <a:hlink>
          <a:srgbClr val="666699"/>
        </a:hlink>
        <a:folHlink>
          <a:srgbClr val="B2B2B2"/>
        </a:folHlink>
      </a:clrScheme>
      <a:clrMap bg1="lt1" tx1="dk1" bg2="lt2" tx2="dk2" accent1="accent1" accent2="accent2" accent3="accent3" accent4="accent4" accent5="accent5" accent6="accent6" hlink="hlink" folHlink="folHlink"/>
    </a:extraClrScheme>
    <a:extraClrScheme>
      <a:clrScheme name="As 8">
        <a:dk1>
          <a:srgbClr val="292929"/>
        </a:dk1>
        <a:lt1>
          <a:srgbClr val="FFFFFF"/>
        </a:lt1>
        <a:dk2>
          <a:srgbClr val="000000"/>
        </a:dk2>
        <a:lt2>
          <a:srgbClr val="808080"/>
        </a:lt2>
        <a:accent1>
          <a:srgbClr val="CC9900"/>
        </a:accent1>
        <a:accent2>
          <a:srgbClr val="CCCC99"/>
        </a:accent2>
        <a:accent3>
          <a:srgbClr val="FFFFFF"/>
        </a:accent3>
        <a:accent4>
          <a:srgbClr val="212121"/>
        </a:accent4>
        <a:accent5>
          <a:srgbClr val="E2CAAA"/>
        </a:accent5>
        <a:accent6>
          <a:srgbClr val="B9B98A"/>
        </a:accent6>
        <a:hlink>
          <a:srgbClr val="999933"/>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haredWithUsers xmlns="06f2713d-9af9-4761-9453-5da2c7a8af77">
      <UserInfo>
        <DisplayName/>
        <AccountId xsi:nil="true"/>
        <AccountType/>
      </UserInfo>
    </SharedWithUser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ABF3FBB69887B44E8013FD2ECACCFA79" ma:contentTypeVersion="7" ma:contentTypeDescription="Een nieuw document maken." ma:contentTypeScope="" ma:versionID="87bca0cc4c39873a86d852976b332bb9">
  <xsd:schema xmlns:xsd="http://www.w3.org/2001/XMLSchema" xmlns:xs="http://www.w3.org/2001/XMLSchema" xmlns:p="http://schemas.microsoft.com/office/2006/metadata/properties" xmlns:ns2="06f2713d-9af9-4761-9453-5da2c7a8af77" xmlns:ns3="6f9cfc15-9b10-4cea-a82d-679a6651b6f9" targetNamespace="http://schemas.microsoft.com/office/2006/metadata/properties" ma:root="true" ma:fieldsID="e60016675677aa700965f547fe93c643" ns2:_="" ns3:_="">
    <xsd:import namespace="06f2713d-9af9-4761-9453-5da2c7a8af77"/>
    <xsd:import namespace="6f9cfc15-9b10-4cea-a82d-679a6651b6f9"/>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DateTaken" minOccurs="0"/>
                <xsd:element ref="ns3:MediaServiceAutoTags" minOccurs="0"/>
                <xsd:element ref="ns3: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6f2713d-9af9-4761-9453-5da2c7a8af77" elementFormDefault="qualified">
    <xsd:import namespace="http://schemas.microsoft.com/office/2006/documentManagement/types"/>
    <xsd:import namespace="http://schemas.microsoft.com/office/infopath/2007/PartnerControls"/>
    <xsd:element name="SharedWithUsers" ma:index="8" nillable="true" ma:displayName="Gedeeld met"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Gedeeld met details"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6f9cfc15-9b10-4cea-a82d-679a6651b6f9" elementFormDefault="qualified">
    <xsd:import namespace="http://schemas.microsoft.com/office/2006/documentManagement/types"/>
    <xsd:import namespace="http://schemas.microsoft.com/office/infopath/2007/PartnerControls"/>
    <xsd:element name="MediaServiceMetadata" ma:index="10" nillable="true" ma:displayName="MediaServiceMetadata" ma:description="" ma:hidden="true" ma:internalName="MediaServiceMetadata" ma:readOnly="true">
      <xsd:simpleType>
        <xsd:restriction base="dms:Note"/>
      </xsd:simpleType>
    </xsd:element>
    <xsd:element name="MediaServiceFastMetadata" ma:index="11" nillable="true" ma:displayName="MediaServiceFastMetadata" ma:description="" ma:hidden="true" ma:internalName="MediaServiceFastMetadata" ma:readOnly="true">
      <xsd:simpleType>
        <xsd:restriction base="dms:Note"/>
      </xsd:simpleType>
    </xsd:element>
    <xsd:element name="MediaServiceDateTaken" ma:index="12" nillable="true" ma:displayName="MediaServiceDateTaken" ma:description="" ma:hidden="true" ma:internalName="MediaServiceDateTaken" ma:readOnly="true">
      <xsd:simpleType>
        <xsd:restriction base="dms:Text"/>
      </xsd:simpleType>
    </xsd:element>
    <xsd:element name="MediaServiceAutoTags" ma:index="13" nillable="true" ma:displayName="MediaServiceAuto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E06E973-3226-47BD-A6E3-EC30624C4335}">
  <ds:schemaRefs>
    <ds:schemaRef ds:uri="http://schemas.microsoft.com/office/2006/metadata/properties"/>
    <ds:schemaRef ds:uri="http://schemas.microsoft.com/office/infopath/2007/PartnerControls"/>
    <ds:schemaRef ds:uri="06f2713d-9af9-4761-9453-5da2c7a8af77"/>
  </ds:schemaRefs>
</ds:datastoreItem>
</file>

<file path=customXml/itemProps2.xml><?xml version="1.0" encoding="utf-8"?>
<ds:datastoreItem xmlns:ds="http://schemas.openxmlformats.org/officeDocument/2006/customXml" ds:itemID="{E00D0EC4-E770-4F3F-BB92-2D89771CC15B}">
  <ds:schemaRefs>
    <ds:schemaRef ds:uri="http://schemas.microsoft.com/sharepoint/v3/contenttype/forms"/>
  </ds:schemaRefs>
</ds:datastoreItem>
</file>

<file path=customXml/itemProps3.xml><?xml version="1.0" encoding="utf-8"?>
<ds:datastoreItem xmlns:ds="http://schemas.openxmlformats.org/officeDocument/2006/customXml" ds:itemID="{A43AD2BB-5C1C-46C9-BC78-127F9E59360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6f2713d-9af9-4761-9453-5da2c7a8af77"/>
    <ds:schemaRef ds:uri="6f9cfc15-9b10-4cea-a82d-679a6651b6f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720</TotalTime>
  <Words>1641</Words>
  <Application>Microsoft Office PowerPoint</Application>
  <PresentationFormat>Diavoorstelling (4:3)</PresentationFormat>
  <Paragraphs>311</Paragraphs>
  <Slides>40</Slides>
  <Notes>18</Notes>
  <HiddenSlides>0</HiddenSlides>
  <MMClips>0</MMClips>
  <ScaleCrop>false</ScaleCrop>
  <HeadingPairs>
    <vt:vector size="6" baseType="variant">
      <vt:variant>
        <vt:lpstr>Gebruikte lettertypen</vt:lpstr>
      </vt:variant>
      <vt:variant>
        <vt:i4>7</vt:i4>
      </vt:variant>
      <vt:variant>
        <vt:lpstr>Thema</vt:lpstr>
      </vt:variant>
      <vt:variant>
        <vt:i4>1</vt:i4>
      </vt:variant>
      <vt:variant>
        <vt:lpstr>Diatitels</vt:lpstr>
      </vt:variant>
      <vt:variant>
        <vt:i4>40</vt:i4>
      </vt:variant>
    </vt:vector>
  </HeadingPairs>
  <TitlesOfParts>
    <vt:vector size="48" baseType="lpstr">
      <vt:lpstr>Arial</vt:lpstr>
      <vt:lpstr>Calibri</vt:lpstr>
      <vt:lpstr>Cambria</vt:lpstr>
      <vt:lpstr>Comic Sans MS</vt:lpstr>
      <vt:lpstr>Times New Roman</vt:lpstr>
      <vt:lpstr>Wingdings</vt:lpstr>
      <vt:lpstr>Wingdings 3</vt:lpstr>
      <vt:lpstr>As</vt:lpstr>
      <vt:lpstr>Toedieningswegen en toedieningsvormen</vt:lpstr>
      <vt:lpstr>Farmacotherapie</vt:lpstr>
      <vt:lpstr>PowerPoint-presentatie</vt:lpstr>
      <vt:lpstr>Toedieningswegen</vt:lpstr>
      <vt:lpstr>Lokale werking</vt:lpstr>
      <vt:lpstr>Lokale werking</vt:lpstr>
      <vt:lpstr>Systemische werking</vt:lpstr>
      <vt:lpstr>Systemische werking</vt:lpstr>
      <vt:lpstr>Systemische werking</vt:lpstr>
      <vt:lpstr>Systemische werking</vt:lpstr>
      <vt:lpstr>Orale toedieningsvormen (1)</vt:lpstr>
      <vt:lpstr>Verschillende tabletten (1)</vt:lpstr>
      <vt:lpstr>Verschillende tabletten (2)</vt:lpstr>
      <vt:lpstr>Orale toedieningsvormen (2)</vt:lpstr>
      <vt:lpstr>Orale toedieningsvormen (3)</vt:lpstr>
      <vt:lpstr>Orale toedieningsvormen (4)</vt:lpstr>
      <vt:lpstr>Toedieningsvormen voor de neus</vt:lpstr>
      <vt:lpstr>Toedieningsvormen voor de ogen</vt:lpstr>
      <vt:lpstr>Toedieningsvormen voor de oren</vt:lpstr>
      <vt:lpstr>Mond- en keelholte</vt:lpstr>
      <vt:lpstr>De luchtwegen </vt:lpstr>
      <vt:lpstr>Bovenste luchtwegen</vt:lpstr>
      <vt:lpstr>Luchtwegen long</vt:lpstr>
      <vt:lpstr>Luchtwegen: longen</vt:lpstr>
      <vt:lpstr>Luchtwegen: longen</vt:lpstr>
      <vt:lpstr>Luchtwegen: longen</vt:lpstr>
      <vt:lpstr>De huid</vt:lpstr>
      <vt:lpstr>De huid</vt:lpstr>
      <vt:lpstr>De huid</vt:lpstr>
      <vt:lpstr>Rectaal</vt:lpstr>
      <vt:lpstr>Rectaal</vt:lpstr>
      <vt:lpstr>Rectaal</vt:lpstr>
      <vt:lpstr>Vaginaal</vt:lpstr>
      <vt:lpstr>Vaginaal</vt:lpstr>
      <vt:lpstr>Vaginaal</vt:lpstr>
      <vt:lpstr>Parenteraal</vt:lpstr>
      <vt:lpstr>Parenteraal</vt:lpstr>
      <vt:lpstr>Parenteraal</vt:lpstr>
      <vt:lpstr>Bewaren en gebruikstermijn</vt:lpstr>
      <vt:lpstr>PowerPoint-presentatie</vt:lpstr>
    </vt:vector>
  </TitlesOfParts>
  <Company>Noorderpoort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Toedieningswegen en toedieningsvormen</dc:title>
  <dc:creator>gebruiker</dc:creator>
  <cp:lastModifiedBy>Petra Tholen - Meijer</cp:lastModifiedBy>
  <cp:revision>97</cp:revision>
  <dcterms:created xsi:type="dcterms:W3CDTF">2012-09-12T12:11:24Z</dcterms:created>
  <dcterms:modified xsi:type="dcterms:W3CDTF">2019-02-12T19:43:22Z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0x010100ABF3FBB69887B44E8013FD2ECACCFA79</vt:lpwstr>
  </property>
  <property fmtid="{D5CDD505-2E9C-101B-9397-08002B2CF9AE}" pid="3" name="Order">
    <vt:r8>84700</vt:r8>
  </property>
  <property fmtid="{D5CDD505-2E9C-101B-9397-08002B2CF9AE}" pid="4" name="xd_Signature">
    <vt:bool>false</vt:bool>
  </property>
  <property fmtid="{D5CDD505-2E9C-101B-9397-08002B2CF9AE}" pid="5" name="xd_ProgID">
    <vt:lpwstr/>
  </property>
  <property fmtid="{D5CDD505-2E9C-101B-9397-08002B2CF9AE}" pid="6" name="_SourceUrl">
    <vt:lpwstr/>
  </property>
  <property fmtid="{D5CDD505-2E9C-101B-9397-08002B2CF9AE}" pid="7" name="_SharedFileIndex">
    <vt:lpwstr/>
  </property>
  <property fmtid="{D5CDD505-2E9C-101B-9397-08002B2CF9AE}" pid="8" name="TemplateUrl">
    <vt:lpwstr/>
  </property>
  <property fmtid="{D5CDD505-2E9C-101B-9397-08002B2CF9AE}" pid="9" name="ComplianceAssetId">
    <vt:lpwstr/>
  </property>
</Properties>
</file>